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9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345"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4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48" r:id="rId48"/>
    <p:sldId id="347" r:id="rId49"/>
    <p:sldId id="299" r:id="rId50"/>
    <p:sldId id="300" r:id="rId51"/>
    <p:sldId id="301" r:id="rId52"/>
    <p:sldId id="302" r:id="rId53"/>
    <p:sldId id="303" r:id="rId54"/>
    <p:sldId id="304" r:id="rId55"/>
    <p:sldId id="305" r:id="rId56"/>
    <p:sldId id="306" r:id="rId57"/>
    <p:sldId id="307" r:id="rId58"/>
    <p:sldId id="308" r:id="rId59"/>
    <p:sldId id="349" r:id="rId60"/>
    <p:sldId id="309" r:id="rId61"/>
    <p:sldId id="310" r:id="rId62"/>
    <p:sldId id="311" r:id="rId63"/>
    <p:sldId id="312" r:id="rId64"/>
    <p:sldId id="313" r:id="rId65"/>
    <p:sldId id="314" r:id="rId66"/>
    <p:sldId id="315" r:id="rId67"/>
    <p:sldId id="316" r:id="rId68"/>
    <p:sldId id="317" r:id="rId69"/>
    <p:sldId id="350" r:id="rId70"/>
    <p:sldId id="318" r:id="rId71"/>
    <p:sldId id="319" r:id="rId72"/>
    <p:sldId id="320" r:id="rId73"/>
    <p:sldId id="321" r:id="rId74"/>
    <p:sldId id="35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Lst>
  <p:sldSz cx="13004800" cy="9753600"/>
  <p:notesSz cx="6858000" cy="9144000"/>
  <p:embeddedFontLst>
    <p:embeddedFont>
      <p:font typeface="M PLUS 1p" panose="020B0604020202020204" charset="-128"/>
      <p:regular r:id="rId100"/>
      <p:bold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E9BCD8-F33E-434A-AA2C-4F3A29CB54E8}" v="38" dt="2022-02-13T02:07:21.586"/>
  </p1510:revLst>
</p1510:revInfo>
</file>

<file path=ppt/tableStyles.xml><?xml version="1.0" encoding="utf-8"?>
<a:tblStyleLst xmlns:a="http://schemas.openxmlformats.org/drawingml/2006/main" def="{16BCD9FD-E479-4A26-8F4E-F7CDE2B34CF5}">
  <a:tblStyle styleId="{16BCD9FD-E479-4A26-8F4E-F7CDE2B34C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EE40B4-9117-4285-BF92-8CDFE72B7B1C}" styleName="Table_1">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microsoft.com/office/2015/10/relationships/revisionInfo" Target="revisionInfo.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35E9BCD8-F33E-434A-AA2C-4F3A29CB54E8}"/>
    <pc:docChg chg="undo custSel addSld modSld">
      <pc:chgData name="NGUYEN THE DUC 20194515" userId="32441812-81b6-4178-b027-38d89a7cfb09" providerId="ADAL" clId="{35E9BCD8-F33E-434A-AA2C-4F3A29CB54E8}" dt="2022-02-13T02:14:05.877" v="4973" actId="13926"/>
      <pc:docMkLst>
        <pc:docMk/>
      </pc:docMkLst>
      <pc:sldChg chg="modSp mod">
        <pc:chgData name="NGUYEN THE DUC 20194515" userId="32441812-81b6-4178-b027-38d89a7cfb09" providerId="ADAL" clId="{35E9BCD8-F33E-434A-AA2C-4F3A29CB54E8}" dt="2021-11-02T20:23:42.719" v="13" actId="27636"/>
        <pc:sldMkLst>
          <pc:docMk/>
          <pc:sldMk cId="0" sldId="264"/>
        </pc:sldMkLst>
        <pc:spChg chg="mod">
          <ac:chgData name="NGUYEN THE DUC 20194515" userId="32441812-81b6-4178-b027-38d89a7cfb09" providerId="ADAL" clId="{35E9BCD8-F33E-434A-AA2C-4F3A29CB54E8}" dt="2021-11-02T20:23:42.719" v="13" actId="27636"/>
          <ac:spMkLst>
            <pc:docMk/>
            <pc:sldMk cId="0" sldId="264"/>
            <ac:spMk id="198" creationId="{00000000-0000-0000-0000-000000000000}"/>
          </ac:spMkLst>
        </pc:spChg>
      </pc:sldChg>
      <pc:sldChg chg="modSp mod">
        <pc:chgData name="NGUYEN THE DUC 20194515" userId="32441812-81b6-4178-b027-38d89a7cfb09" providerId="ADAL" clId="{35E9BCD8-F33E-434A-AA2C-4F3A29CB54E8}" dt="2021-11-02T20:23:42.634" v="11" actId="27636"/>
        <pc:sldMkLst>
          <pc:docMk/>
          <pc:sldMk cId="0" sldId="286"/>
        </pc:sldMkLst>
        <pc:spChg chg="mod">
          <ac:chgData name="NGUYEN THE DUC 20194515" userId="32441812-81b6-4178-b027-38d89a7cfb09" providerId="ADAL" clId="{35E9BCD8-F33E-434A-AA2C-4F3A29CB54E8}" dt="2021-11-02T20:23:42.634" v="11" actId="27636"/>
          <ac:spMkLst>
            <pc:docMk/>
            <pc:sldMk cId="0" sldId="286"/>
            <ac:spMk id="376" creationId="{00000000-0000-0000-0000-000000000000}"/>
          </ac:spMkLst>
        </pc:spChg>
      </pc:sldChg>
      <pc:sldChg chg="modSp mod">
        <pc:chgData name="NGUYEN THE DUC 20194515" userId="32441812-81b6-4178-b027-38d89a7cfb09" providerId="ADAL" clId="{35E9BCD8-F33E-434A-AA2C-4F3A29CB54E8}" dt="2021-10-28T07:58:20.428" v="0" actId="1076"/>
        <pc:sldMkLst>
          <pc:docMk/>
          <pc:sldMk cId="0" sldId="294"/>
        </pc:sldMkLst>
        <pc:spChg chg="mod">
          <ac:chgData name="NGUYEN THE DUC 20194515" userId="32441812-81b6-4178-b027-38d89a7cfb09" providerId="ADAL" clId="{35E9BCD8-F33E-434A-AA2C-4F3A29CB54E8}" dt="2021-10-28T07:58:20.428" v="0" actId="1076"/>
          <ac:spMkLst>
            <pc:docMk/>
            <pc:sldMk cId="0" sldId="294"/>
            <ac:spMk id="434" creationId="{00000000-0000-0000-0000-000000000000}"/>
          </ac:spMkLst>
        </pc:spChg>
      </pc:sldChg>
      <pc:sldChg chg="modSp mod">
        <pc:chgData name="NGUYEN THE DUC 20194515" userId="32441812-81b6-4178-b027-38d89a7cfb09" providerId="ADAL" clId="{35E9BCD8-F33E-434A-AA2C-4F3A29CB54E8}" dt="2021-11-02T20:23:42.653" v="12" actId="27636"/>
        <pc:sldMkLst>
          <pc:docMk/>
          <pc:sldMk cId="0" sldId="295"/>
        </pc:sldMkLst>
        <pc:spChg chg="mod">
          <ac:chgData name="NGUYEN THE DUC 20194515" userId="32441812-81b6-4178-b027-38d89a7cfb09" providerId="ADAL" clId="{35E9BCD8-F33E-434A-AA2C-4F3A29CB54E8}" dt="2021-11-02T20:23:42.653" v="12" actId="27636"/>
          <ac:spMkLst>
            <pc:docMk/>
            <pc:sldMk cId="0" sldId="295"/>
            <ac:spMk id="445" creationId="{00000000-0000-0000-0000-000000000000}"/>
          </ac:spMkLst>
        </pc:spChg>
      </pc:sldChg>
      <pc:sldChg chg="addSp modSp mod">
        <pc:chgData name="NGUYEN THE DUC 20194515" userId="32441812-81b6-4178-b027-38d89a7cfb09" providerId="ADAL" clId="{35E9BCD8-F33E-434A-AA2C-4F3A29CB54E8}" dt="2021-11-03T07:47:00.537" v="2768" actId="20577"/>
        <pc:sldMkLst>
          <pc:docMk/>
          <pc:sldMk cId="0" sldId="308"/>
        </pc:sldMkLst>
        <pc:spChg chg="add mod">
          <ac:chgData name="NGUYEN THE DUC 20194515" userId="32441812-81b6-4178-b027-38d89a7cfb09" providerId="ADAL" clId="{35E9BCD8-F33E-434A-AA2C-4F3A29CB54E8}" dt="2021-11-03T07:47:00.537" v="2768" actId="20577"/>
          <ac:spMkLst>
            <pc:docMk/>
            <pc:sldMk cId="0" sldId="308"/>
            <ac:spMk id="5" creationId="{01959E3E-3D8B-4D5D-92DE-C67FE3D1974E}"/>
          </ac:spMkLst>
        </pc:spChg>
        <pc:spChg chg="mod">
          <ac:chgData name="NGUYEN THE DUC 20194515" userId="32441812-81b6-4178-b027-38d89a7cfb09" providerId="ADAL" clId="{35E9BCD8-F33E-434A-AA2C-4F3A29CB54E8}" dt="2021-11-03T07:40:46.017" v="2238" actId="27636"/>
          <ac:spMkLst>
            <pc:docMk/>
            <pc:sldMk cId="0" sldId="308"/>
            <ac:spMk id="540" creationId="{00000000-0000-0000-0000-000000000000}"/>
          </ac:spMkLst>
        </pc:spChg>
      </pc:sldChg>
      <pc:sldChg chg="addSp modSp mod">
        <pc:chgData name="NGUYEN THE DUC 20194515" userId="32441812-81b6-4178-b027-38d89a7cfb09" providerId="ADAL" clId="{35E9BCD8-F33E-434A-AA2C-4F3A29CB54E8}" dt="2021-11-03T08:44:05.782" v="4925" actId="20577"/>
        <pc:sldMkLst>
          <pc:docMk/>
          <pc:sldMk cId="0" sldId="325"/>
        </pc:sldMkLst>
        <pc:spChg chg="add mod">
          <ac:chgData name="NGUYEN THE DUC 20194515" userId="32441812-81b6-4178-b027-38d89a7cfb09" providerId="ADAL" clId="{35E9BCD8-F33E-434A-AA2C-4F3A29CB54E8}" dt="2021-11-03T08:44:05.782" v="4925" actId="20577"/>
          <ac:spMkLst>
            <pc:docMk/>
            <pc:sldMk cId="0" sldId="325"/>
            <ac:spMk id="5" creationId="{49D0C15E-5BF3-472C-B2BD-0C8FFDFCE32D}"/>
          </ac:spMkLst>
        </pc:spChg>
        <pc:spChg chg="mod">
          <ac:chgData name="NGUYEN THE DUC 20194515" userId="32441812-81b6-4178-b027-38d89a7cfb09" providerId="ADAL" clId="{35E9BCD8-F33E-434A-AA2C-4F3A29CB54E8}" dt="2021-11-03T08:35:53.018" v="4559" actId="27636"/>
          <ac:spMkLst>
            <pc:docMk/>
            <pc:sldMk cId="0" sldId="325"/>
            <ac:spMk id="665" creationId="{00000000-0000-0000-0000-000000000000}"/>
          </ac:spMkLst>
        </pc:spChg>
      </pc:sldChg>
      <pc:sldChg chg="modSp">
        <pc:chgData name="NGUYEN THE DUC 20194515" userId="32441812-81b6-4178-b027-38d89a7cfb09" providerId="ADAL" clId="{35E9BCD8-F33E-434A-AA2C-4F3A29CB54E8}" dt="2022-02-13T02:04:26.944" v="4941"/>
        <pc:sldMkLst>
          <pc:docMk/>
          <pc:sldMk cId="0" sldId="332"/>
        </pc:sldMkLst>
        <pc:graphicFrameChg chg="mod">
          <ac:chgData name="NGUYEN THE DUC 20194515" userId="32441812-81b6-4178-b027-38d89a7cfb09" providerId="ADAL" clId="{35E9BCD8-F33E-434A-AA2C-4F3A29CB54E8}" dt="2022-02-13T02:02:32.895" v="4933"/>
          <ac:graphicFrameMkLst>
            <pc:docMk/>
            <pc:sldMk cId="0" sldId="332"/>
            <ac:graphicFrameMk id="713" creationId="{00000000-0000-0000-0000-000000000000}"/>
          </ac:graphicFrameMkLst>
        </pc:graphicFrameChg>
        <pc:graphicFrameChg chg="mod">
          <ac:chgData name="NGUYEN THE DUC 20194515" userId="32441812-81b6-4178-b027-38d89a7cfb09" providerId="ADAL" clId="{35E9BCD8-F33E-434A-AA2C-4F3A29CB54E8}" dt="2022-02-13T02:04:26.944" v="4941"/>
          <ac:graphicFrameMkLst>
            <pc:docMk/>
            <pc:sldMk cId="0" sldId="332"/>
            <ac:graphicFrameMk id="715" creationId="{00000000-0000-0000-0000-000000000000}"/>
          </ac:graphicFrameMkLst>
        </pc:graphicFrameChg>
      </pc:sldChg>
      <pc:sldChg chg="modSp mod">
        <pc:chgData name="NGUYEN THE DUC 20194515" userId="32441812-81b6-4178-b027-38d89a7cfb09" providerId="ADAL" clId="{35E9BCD8-F33E-434A-AA2C-4F3A29CB54E8}" dt="2021-11-03T23:37:50.027" v="4927" actId="20577"/>
        <pc:sldMkLst>
          <pc:docMk/>
          <pc:sldMk cId="0" sldId="333"/>
        </pc:sldMkLst>
        <pc:graphicFrameChg chg="modGraphic">
          <ac:chgData name="NGUYEN THE DUC 20194515" userId="32441812-81b6-4178-b027-38d89a7cfb09" providerId="ADAL" clId="{35E9BCD8-F33E-434A-AA2C-4F3A29CB54E8}" dt="2021-11-03T23:37:50.027" v="4927" actId="20577"/>
          <ac:graphicFrameMkLst>
            <pc:docMk/>
            <pc:sldMk cId="0" sldId="333"/>
            <ac:graphicFrameMk id="721" creationId="{00000000-0000-0000-0000-000000000000}"/>
          </ac:graphicFrameMkLst>
        </pc:graphicFrameChg>
      </pc:sldChg>
      <pc:sldChg chg="modSp mod">
        <pc:chgData name="NGUYEN THE DUC 20194515" userId="32441812-81b6-4178-b027-38d89a7cfb09" providerId="ADAL" clId="{35E9BCD8-F33E-434A-AA2C-4F3A29CB54E8}" dt="2022-02-13T02:07:26.168" v="4969" actId="14100"/>
        <pc:sldMkLst>
          <pc:docMk/>
          <pc:sldMk cId="0" sldId="334"/>
        </pc:sldMkLst>
        <pc:graphicFrameChg chg="mod modGraphic">
          <ac:chgData name="NGUYEN THE DUC 20194515" userId="32441812-81b6-4178-b027-38d89a7cfb09" providerId="ADAL" clId="{35E9BCD8-F33E-434A-AA2C-4F3A29CB54E8}" dt="2022-02-13T02:07:26.168" v="4969" actId="14100"/>
          <ac:graphicFrameMkLst>
            <pc:docMk/>
            <pc:sldMk cId="0" sldId="334"/>
            <ac:graphicFrameMk id="730" creationId="{00000000-0000-0000-0000-000000000000}"/>
          </ac:graphicFrameMkLst>
        </pc:graphicFrameChg>
      </pc:sldChg>
      <pc:sldChg chg="modSp mod">
        <pc:chgData name="NGUYEN THE DUC 20194515" userId="32441812-81b6-4178-b027-38d89a7cfb09" providerId="ADAL" clId="{35E9BCD8-F33E-434A-AA2C-4F3A29CB54E8}" dt="2022-02-13T02:10:29.707" v="4970" actId="13926"/>
        <pc:sldMkLst>
          <pc:docMk/>
          <pc:sldMk cId="0" sldId="338"/>
        </pc:sldMkLst>
        <pc:spChg chg="mod">
          <ac:chgData name="NGUYEN THE DUC 20194515" userId="32441812-81b6-4178-b027-38d89a7cfb09" providerId="ADAL" clId="{35E9BCD8-F33E-434A-AA2C-4F3A29CB54E8}" dt="2022-02-13T02:10:29.707" v="4970" actId="13926"/>
          <ac:spMkLst>
            <pc:docMk/>
            <pc:sldMk cId="0" sldId="338"/>
            <ac:spMk id="762" creationId="{00000000-0000-0000-0000-000000000000}"/>
          </ac:spMkLst>
        </pc:spChg>
      </pc:sldChg>
      <pc:sldChg chg="modSp mod">
        <pc:chgData name="NGUYEN THE DUC 20194515" userId="32441812-81b6-4178-b027-38d89a7cfb09" providerId="ADAL" clId="{35E9BCD8-F33E-434A-AA2C-4F3A29CB54E8}" dt="2022-02-13T02:12:57.081" v="4971" actId="13926"/>
        <pc:sldMkLst>
          <pc:docMk/>
          <pc:sldMk cId="0" sldId="339"/>
        </pc:sldMkLst>
        <pc:spChg chg="mod">
          <ac:chgData name="NGUYEN THE DUC 20194515" userId="32441812-81b6-4178-b027-38d89a7cfb09" providerId="ADAL" clId="{35E9BCD8-F33E-434A-AA2C-4F3A29CB54E8}" dt="2022-02-13T02:12:57.081" v="4971" actId="13926"/>
          <ac:spMkLst>
            <pc:docMk/>
            <pc:sldMk cId="0" sldId="339"/>
            <ac:spMk id="769" creationId="{00000000-0000-0000-0000-000000000000}"/>
          </ac:spMkLst>
        </pc:spChg>
      </pc:sldChg>
      <pc:sldChg chg="modSp mod">
        <pc:chgData name="NGUYEN THE DUC 20194515" userId="32441812-81b6-4178-b027-38d89a7cfb09" providerId="ADAL" clId="{35E9BCD8-F33E-434A-AA2C-4F3A29CB54E8}" dt="2022-02-13T02:13:46.438" v="4972" actId="13926"/>
        <pc:sldMkLst>
          <pc:docMk/>
          <pc:sldMk cId="0" sldId="340"/>
        </pc:sldMkLst>
        <pc:spChg chg="mod">
          <ac:chgData name="NGUYEN THE DUC 20194515" userId="32441812-81b6-4178-b027-38d89a7cfb09" providerId="ADAL" clId="{35E9BCD8-F33E-434A-AA2C-4F3A29CB54E8}" dt="2022-02-13T02:13:46.438" v="4972" actId="13926"/>
          <ac:spMkLst>
            <pc:docMk/>
            <pc:sldMk cId="0" sldId="340"/>
            <ac:spMk id="776" creationId="{00000000-0000-0000-0000-000000000000}"/>
          </ac:spMkLst>
        </pc:spChg>
      </pc:sldChg>
      <pc:sldChg chg="modSp mod">
        <pc:chgData name="NGUYEN THE DUC 20194515" userId="32441812-81b6-4178-b027-38d89a7cfb09" providerId="ADAL" clId="{35E9BCD8-F33E-434A-AA2C-4F3A29CB54E8}" dt="2022-02-13T02:14:05.877" v="4973" actId="13926"/>
        <pc:sldMkLst>
          <pc:docMk/>
          <pc:sldMk cId="0" sldId="341"/>
        </pc:sldMkLst>
        <pc:spChg chg="mod">
          <ac:chgData name="NGUYEN THE DUC 20194515" userId="32441812-81b6-4178-b027-38d89a7cfb09" providerId="ADAL" clId="{35E9BCD8-F33E-434A-AA2C-4F3A29CB54E8}" dt="2022-02-13T02:14:05.877" v="4973" actId="13926"/>
          <ac:spMkLst>
            <pc:docMk/>
            <pc:sldMk cId="0" sldId="341"/>
            <ac:spMk id="783" creationId="{00000000-0000-0000-0000-000000000000}"/>
          </ac:spMkLst>
        </pc:spChg>
      </pc:sldChg>
      <pc:sldChg chg="addSp delSp modSp new mod">
        <pc:chgData name="NGUYEN THE DUC 20194515" userId="32441812-81b6-4178-b027-38d89a7cfb09" providerId="ADAL" clId="{35E9BCD8-F33E-434A-AA2C-4F3A29CB54E8}" dt="2021-11-03T00:05:28.247" v="1004" actId="20577"/>
        <pc:sldMkLst>
          <pc:docMk/>
          <pc:sldMk cId="4140512577" sldId="345"/>
        </pc:sldMkLst>
        <pc:spChg chg="del mod">
          <ac:chgData name="NGUYEN THE DUC 20194515" userId="32441812-81b6-4178-b027-38d89a7cfb09" providerId="ADAL" clId="{35E9BCD8-F33E-434A-AA2C-4F3A29CB54E8}" dt="2021-11-02T20:23:28.328" v="9" actId="478"/>
          <ac:spMkLst>
            <pc:docMk/>
            <pc:sldMk cId="4140512577" sldId="345"/>
            <ac:spMk id="2" creationId="{73FCC2DD-6D86-4AEC-87C1-C47AB0754B98}"/>
          </ac:spMkLst>
        </pc:spChg>
        <pc:spChg chg="add mod">
          <ac:chgData name="NGUYEN THE DUC 20194515" userId="32441812-81b6-4178-b027-38d89a7cfb09" providerId="ADAL" clId="{35E9BCD8-F33E-434A-AA2C-4F3A29CB54E8}" dt="2021-11-03T00:05:28.247" v="1004" actId="20577"/>
          <ac:spMkLst>
            <pc:docMk/>
            <pc:sldMk cId="4140512577" sldId="345"/>
            <ac:spMk id="3" creationId="{321D7762-9710-4F9C-8BE0-99243DF11A22}"/>
          </ac:spMkLst>
        </pc:spChg>
      </pc:sldChg>
      <pc:sldChg chg="addSp delSp modSp new mod">
        <pc:chgData name="NGUYEN THE DUC 20194515" userId="32441812-81b6-4178-b027-38d89a7cfb09" providerId="ADAL" clId="{35E9BCD8-F33E-434A-AA2C-4F3A29CB54E8}" dt="2021-11-03T00:39:57.118" v="1612" actId="20577"/>
        <pc:sldMkLst>
          <pc:docMk/>
          <pc:sldMk cId="3323312946" sldId="346"/>
        </pc:sldMkLst>
        <pc:spChg chg="del">
          <ac:chgData name="NGUYEN THE DUC 20194515" userId="32441812-81b6-4178-b027-38d89a7cfb09" providerId="ADAL" clId="{35E9BCD8-F33E-434A-AA2C-4F3A29CB54E8}" dt="2021-11-03T00:12:40.937" v="1006" actId="478"/>
          <ac:spMkLst>
            <pc:docMk/>
            <pc:sldMk cId="3323312946" sldId="346"/>
            <ac:spMk id="2" creationId="{9B7459EA-92D0-4390-B391-F5FE81660879}"/>
          </ac:spMkLst>
        </pc:spChg>
        <pc:spChg chg="add mod">
          <ac:chgData name="NGUYEN THE DUC 20194515" userId="32441812-81b6-4178-b027-38d89a7cfb09" providerId="ADAL" clId="{35E9BCD8-F33E-434A-AA2C-4F3A29CB54E8}" dt="2021-11-03T00:39:57.118" v="1612" actId="20577"/>
          <ac:spMkLst>
            <pc:docMk/>
            <pc:sldMk cId="3323312946" sldId="346"/>
            <ac:spMk id="3" creationId="{3AB1AA87-87BD-4094-BD33-24EF3AA23BBA}"/>
          </ac:spMkLst>
        </pc:spChg>
      </pc:sldChg>
      <pc:sldChg chg="addSp delSp modSp new mod">
        <pc:chgData name="NGUYEN THE DUC 20194515" userId="32441812-81b6-4178-b027-38d89a7cfb09" providerId="ADAL" clId="{35E9BCD8-F33E-434A-AA2C-4F3A29CB54E8}" dt="2021-11-03T00:56:12.626" v="1618"/>
        <pc:sldMkLst>
          <pc:docMk/>
          <pc:sldMk cId="358713606" sldId="347"/>
        </pc:sldMkLst>
        <pc:spChg chg="del">
          <ac:chgData name="NGUYEN THE DUC 20194515" userId="32441812-81b6-4178-b027-38d89a7cfb09" providerId="ADAL" clId="{35E9BCD8-F33E-434A-AA2C-4F3A29CB54E8}" dt="2021-11-03T00:44:40.583" v="1614" actId="478"/>
          <ac:spMkLst>
            <pc:docMk/>
            <pc:sldMk cId="358713606" sldId="347"/>
            <ac:spMk id="2" creationId="{18A62884-E26E-4D83-90FF-9968AB8B53C6}"/>
          </ac:spMkLst>
        </pc:spChg>
        <pc:spChg chg="add del mod">
          <ac:chgData name="NGUYEN THE DUC 20194515" userId="32441812-81b6-4178-b027-38d89a7cfb09" providerId="ADAL" clId="{35E9BCD8-F33E-434A-AA2C-4F3A29CB54E8}" dt="2021-11-03T00:56:12.626" v="1618"/>
          <ac:spMkLst>
            <pc:docMk/>
            <pc:sldMk cId="358713606" sldId="347"/>
            <ac:spMk id="3" creationId="{B6B70D04-AA31-4842-9476-792B267AE7B0}"/>
          </ac:spMkLst>
        </pc:spChg>
      </pc:sldChg>
      <pc:sldChg chg="addSp delSp modSp new mod">
        <pc:chgData name="NGUYEN THE DUC 20194515" userId="32441812-81b6-4178-b027-38d89a7cfb09" providerId="ADAL" clId="{35E9BCD8-F33E-434A-AA2C-4F3A29CB54E8}" dt="2021-11-03T07:37:57.622" v="2236" actId="20577"/>
        <pc:sldMkLst>
          <pc:docMk/>
          <pc:sldMk cId="3156198829" sldId="348"/>
        </pc:sldMkLst>
        <pc:spChg chg="add del">
          <ac:chgData name="NGUYEN THE DUC 20194515" userId="32441812-81b6-4178-b027-38d89a7cfb09" providerId="ADAL" clId="{35E9BCD8-F33E-434A-AA2C-4F3A29CB54E8}" dt="2021-11-03T00:56:39.182" v="1622" actId="478"/>
          <ac:spMkLst>
            <pc:docMk/>
            <pc:sldMk cId="3156198829" sldId="348"/>
            <ac:spMk id="2" creationId="{6DFAE656-38C3-4952-B30D-6D15C1246C2E}"/>
          </ac:spMkLst>
        </pc:spChg>
        <pc:spChg chg="add del mod">
          <ac:chgData name="NGUYEN THE DUC 20194515" userId="32441812-81b6-4178-b027-38d89a7cfb09" providerId="ADAL" clId="{35E9BCD8-F33E-434A-AA2C-4F3A29CB54E8}" dt="2021-11-03T01:01:03.995" v="1638" actId="478"/>
          <ac:spMkLst>
            <pc:docMk/>
            <pc:sldMk cId="3156198829" sldId="348"/>
            <ac:spMk id="3" creationId="{02A43D33-1985-4135-B351-827D35430DEA}"/>
          </ac:spMkLst>
        </pc:spChg>
        <pc:spChg chg="add mod">
          <ac:chgData name="NGUYEN THE DUC 20194515" userId="32441812-81b6-4178-b027-38d89a7cfb09" providerId="ADAL" clId="{35E9BCD8-F33E-434A-AA2C-4F3A29CB54E8}" dt="2021-11-03T07:37:57.622" v="2236" actId="20577"/>
          <ac:spMkLst>
            <pc:docMk/>
            <pc:sldMk cId="3156198829" sldId="348"/>
            <ac:spMk id="4" creationId="{51F1ACA9-227F-4C85-A694-22D2AFD490A6}"/>
          </ac:spMkLst>
        </pc:spChg>
      </pc:sldChg>
      <pc:sldChg chg="modSp new mod">
        <pc:chgData name="NGUYEN THE DUC 20194515" userId="32441812-81b6-4178-b027-38d89a7cfb09" providerId="ADAL" clId="{35E9BCD8-F33E-434A-AA2C-4F3A29CB54E8}" dt="2021-11-03T07:52:43.022" v="3153" actId="14100"/>
        <pc:sldMkLst>
          <pc:docMk/>
          <pc:sldMk cId="1192059507" sldId="349"/>
        </pc:sldMkLst>
        <pc:spChg chg="mod">
          <ac:chgData name="NGUYEN THE DUC 20194515" userId="32441812-81b6-4178-b027-38d89a7cfb09" providerId="ADAL" clId="{35E9BCD8-F33E-434A-AA2C-4F3A29CB54E8}" dt="2021-11-03T07:52:43.022" v="3153" actId="14100"/>
          <ac:spMkLst>
            <pc:docMk/>
            <pc:sldMk cId="1192059507" sldId="349"/>
            <ac:spMk id="2" creationId="{13190C7D-5CD0-4382-A564-2B5CECF436EF}"/>
          </ac:spMkLst>
        </pc:spChg>
      </pc:sldChg>
      <pc:sldChg chg="addSp modSp new mod">
        <pc:chgData name="NGUYEN THE DUC 20194515" userId="32441812-81b6-4178-b027-38d89a7cfb09" providerId="ADAL" clId="{35E9BCD8-F33E-434A-AA2C-4F3A29CB54E8}" dt="2021-11-03T08:09:08.250" v="3881" actId="20577"/>
        <pc:sldMkLst>
          <pc:docMk/>
          <pc:sldMk cId="2279953839" sldId="350"/>
        </pc:sldMkLst>
        <pc:spChg chg="mod">
          <ac:chgData name="NGUYEN THE DUC 20194515" userId="32441812-81b6-4178-b027-38d89a7cfb09" providerId="ADAL" clId="{35E9BCD8-F33E-434A-AA2C-4F3A29CB54E8}" dt="2021-11-03T08:03:28.750" v="3606" actId="20577"/>
          <ac:spMkLst>
            <pc:docMk/>
            <pc:sldMk cId="2279953839" sldId="350"/>
            <ac:spMk id="2" creationId="{B641E716-B5D5-4089-830D-1842DAB504D9}"/>
          </ac:spMkLst>
        </pc:spChg>
        <pc:spChg chg="add mod">
          <ac:chgData name="NGUYEN THE DUC 20194515" userId="32441812-81b6-4178-b027-38d89a7cfb09" providerId="ADAL" clId="{35E9BCD8-F33E-434A-AA2C-4F3A29CB54E8}" dt="2021-11-03T08:09:08.250" v="3881" actId="20577"/>
          <ac:spMkLst>
            <pc:docMk/>
            <pc:sldMk cId="2279953839" sldId="350"/>
            <ac:spMk id="3" creationId="{CBA4442E-7C14-4618-819D-B8DFA168E8E8}"/>
          </ac:spMkLst>
        </pc:spChg>
      </pc:sldChg>
      <pc:sldChg chg="addSp modSp new mod">
        <pc:chgData name="NGUYEN THE DUC 20194515" userId="32441812-81b6-4178-b027-38d89a7cfb09" providerId="ADAL" clId="{35E9BCD8-F33E-434A-AA2C-4F3A29CB54E8}" dt="2021-11-03T08:35:28.984" v="4555" actId="20577"/>
        <pc:sldMkLst>
          <pc:docMk/>
          <pc:sldMk cId="4080905792" sldId="351"/>
        </pc:sldMkLst>
        <pc:spChg chg="mod">
          <ac:chgData name="NGUYEN THE DUC 20194515" userId="32441812-81b6-4178-b027-38d89a7cfb09" providerId="ADAL" clId="{35E9BCD8-F33E-434A-AA2C-4F3A29CB54E8}" dt="2021-11-03T08:28:13.949" v="4363" actId="255"/>
          <ac:spMkLst>
            <pc:docMk/>
            <pc:sldMk cId="4080905792" sldId="351"/>
            <ac:spMk id="2" creationId="{D0EEB7AA-9F04-4339-B350-9F312C27061E}"/>
          </ac:spMkLst>
        </pc:spChg>
        <pc:spChg chg="add mod">
          <ac:chgData name="NGUYEN THE DUC 20194515" userId="32441812-81b6-4178-b027-38d89a7cfb09" providerId="ADAL" clId="{35E9BCD8-F33E-434A-AA2C-4F3A29CB54E8}" dt="2021-11-03T08:35:28.984" v="4555" actId="20577"/>
          <ac:spMkLst>
            <pc:docMk/>
            <pc:sldMk cId="4080905792" sldId="351"/>
            <ac:spMk id="3" creationId="{5DF1A2FF-FFC4-4BB5-8561-96BB6C20E0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f5f7d37bc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 name="Google Shape;201;gf5f7d37bcf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5f7d37bcf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f5f7d37bcf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5f7d37bcf_0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gf5f7d37bcf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5f7d37bcf_0_2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f5f7d37bcf_0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1152054fb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gf1152054fb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5f7d37bcf_0_2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f5f7d37bcf_0_2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5f7d37bcf_0_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gf5f7d37bcf_0_3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5f7d37bcf_0_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gf5f7d37bcf_0_3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5f7d37bcf_0_3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gf5f7d37bcf_0_3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5f7d37bcf_0_3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gf5f7d37bcf_0_3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5e7df746a_0_8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f5e7df746a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5f7d37bcf_0_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gf5f7d37bcf_0_3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5f7d37bcf_0_4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gf5f7d37bcf_0_4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5f7d37bcf_0_4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gf5f7d37bcf_0_4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5f7d37bcf_0_5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gf5f7d37bcf_0_5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5f7d37bcf_0_5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gf5f7d37bcf_0_5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5f7d37bcf_0_5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8" name="Google Shape;328;gf5f7d37bcf_0_5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5f7d37bcf_0_5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gf5f7d37bcf_0_5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f5f7d37bcf_0_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f5f7d37bcf_0_5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f5f7d37bcf_0_5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9" name="Google Shape;349;gf5f7d37bcf_0_5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5f7d37bcf_0_5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gf5f7d37bcf_0_5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5e7df746a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 name="Google Shape;153;gf5e7df746a_0_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説明2min 63</a:t>
            </a:r>
            <a:endParaRPr/>
          </a:p>
          <a:p>
            <a:pPr marL="0" lvl="0" indent="0" algn="l" rtl="0">
              <a:lnSpc>
                <a:spcPct val="125000"/>
              </a:lnSpc>
              <a:spcBef>
                <a:spcPts val="0"/>
              </a:spcBef>
              <a:spcAft>
                <a:spcPts val="0"/>
              </a:spcAft>
              <a:buNone/>
            </a:pPr>
            <a:r>
              <a:rPr lang="en-US" sz="2400">
                <a:latin typeface="Avenir"/>
                <a:ea typeface="Avenir"/>
                <a:cs typeface="Avenir"/>
                <a:sym typeface="Avenir"/>
              </a:rPr>
              <a:t>配布回収4min　実施</a:t>
            </a:r>
            <a:r>
              <a:rPr lang="en-US"/>
              <a:t>8</a:t>
            </a:r>
            <a:r>
              <a:rPr lang="en-US" sz="2400">
                <a:latin typeface="Avenir"/>
                <a:ea typeface="Avenir"/>
                <a:cs typeface="Avenir"/>
                <a:sym typeface="Avenir"/>
              </a:rPr>
              <a:t>min　72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5f7d37bcf_0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gf5f7d37bcf_0_5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f5f7d37bcf_0_6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gf5f7d37bcf_0_6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5f7d37bcf_0_5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gf5f7d37bcf_0_5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f5f7d37bcf_0_5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7" name="Google Shape;387;gf5f7d37bcf_0_5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f5f7d37bcf_0_6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gf5f7d37bcf_0_6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5f7d37bcf_0_6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1" name="Google Shape;401;gf5f7d37bcf_0_6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f5f7d37bcf_0_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8" name="Google Shape;408;gf5f7d37bcf_0_6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5f7d37bcf_0_6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6" name="Google Shape;416;gf5f7d37bcf_0_6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5f7d37bcf_0_6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gf5f7d37bcf_0_6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5f7d37bcf_0_6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gf5f7d37bcf_0_6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f9af38394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f9af38394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f5f7d37bcf_0_7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1" name="Google Shape;441;gf5f7d37bcf_0_7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deb584c44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8" name="Google Shape;448;gedeb584c44_0_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1152054fb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5" name="Google Shape;455;gf1152054fb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f1152054fb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gf1152054fb_0_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70c7b4c1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gf70c7b4c1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70c7b4c1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gf70c7b4c1c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70c7b4c1c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gf70c7b4c1c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70c7b4c1c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2" name="Google Shape;492;gf70c7b4c1c_0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70c7b4c1c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9" name="Google Shape;499;gf70c7b4c1c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70c7b4c1c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gf70c7b4c1c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9af38394e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gf9af38394e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f70c7b4c1c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4" name="Google Shape;514;gf70c7b4c1c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f70c7b4c1c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f70c7b4c1c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70c7b4c1c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gf70c7b4c1c_0_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1152054fb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6" name="Google Shape;536;gf1152054fb_0_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70c7b4c1c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gf70c7b4c1c_0_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70c7b4c1c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gf70c7b4c1c_0_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70c7b4c1c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8" name="Google Shape;558;gf70c7b4c1c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f70c7b4c1c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5" name="Google Shape;565;gf70c7b4c1c_0_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70c7b4c1c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2" name="Google Shape;572;gf70c7b4c1c_0_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f70c7b4c1c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gf70c7b4c1c_0_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5e7df746a_0_1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f5e7df746a_0_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70c7b4c1c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7" name="Google Shape;587;gf70c7b4c1c_0_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f70c7b4c1c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5" name="Google Shape;595;gf70c7b4c1c_0_1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1152054fb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2" name="Google Shape;602;gf1152054fb_0_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f70c7b4c1c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gf70c7b4c1c_0_1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f70c7b4c1c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8" name="Google Shape;618;gf70c7b4c1c_0_1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f70c7b4c1c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5" name="Google Shape;625;gf70c7b4c1c_0_1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f1152054fb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gf1152054fb_0_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70c7b4c1c_0_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0" name="Google Shape;640;gf70c7b4c1c_0_1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f70c7b4c1c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7" name="Google Shape;647;gf70c7b4c1c_0_1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70c7b4c1c_0_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4" name="Google Shape;654;gf70c7b4c1c_0_1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5e7df746a_0_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gf5e7df746a_0_1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1152054fb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1" name="Google Shape;661;gf1152054fb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70c7b4c1c_0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8" name="Google Shape;668;gf70c7b4c1c_0_1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70c7b4c1c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5" name="Google Shape;675;gf70c7b4c1c_0_1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70c7b4c1c_0_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2" name="Google Shape;682;gf70c7b4c1c_0_1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f70c7b4c1c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9" name="Google Shape;689;gf70c7b4c1c_0_1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f70c7b4c1c_0_1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f70c7b4c1c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b474c20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2" name="Google Shape;702;gfb474c20c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f70c7b4c1c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gf70c7b4c1c_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70c7b4c1c_0_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8" name="Google Shape;718;gf70c7b4c1c_0_2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70c7b4c1c_0_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6" name="Google Shape;726;gf70c7b4c1c_0_2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5e7df746a_0_1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f5e7df746a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70c7b4c1c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3" name="Google Shape;733;gf70c7b4c1c_2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5min 24</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70c7b4c1c_0_19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f70c7b4c1c_0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9723e73b9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1" name="Google Shape;751;gf9723e73b9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29c8a76b1_2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8" name="Google Shape;758;gf29c8a76b1_2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f29c8a76b1_2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5" name="Google Shape;765;gf29c8a76b1_2_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f9723e73b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2" name="Google Shape;772;gf9723e73b9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f9723e73b9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9" name="Google Shape;779;gf9723e73b9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70c7b4c1c_0_28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gf70c7b4c1c_0_2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f70c7b4c1c_0_2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gf70c7b4c1c_0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f11520545c_0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f11520545c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5e7df746a_0_4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gf5e7df746a_0_4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63"/>
        <p:cNvGrpSpPr/>
        <p:nvPr/>
      </p:nvGrpSpPr>
      <p:grpSpPr>
        <a:xfrm>
          <a:off x="0" y="0"/>
          <a:ext cx="0" cy="0"/>
          <a:chOff x="0" y="0"/>
          <a:chExt cx="0" cy="0"/>
        </a:xfrm>
      </p:grpSpPr>
      <p:sp>
        <p:nvSpPr>
          <p:cNvPr id="64" name="Google Shape;64;p1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5" name="Google Shape;65;p1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6" name="Google Shape;66;p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67" name="Google Shape;67;p1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76"/>
        <p:cNvGrpSpPr/>
        <p:nvPr/>
      </p:nvGrpSpPr>
      <p:grpSpPr>
        <a:xfrm>
          <a:off x="0" y="0"/>
          <a:ext cx="0" cy="0"/>
          <a:chOff x="0" y="0"/>
          <a:chExt cx="0" cy="0"/>
        </a:xfrm>
      </p:grpSpPr>
      <p:pic>
        <p:nvPicPr>
          <p:cNvPr id="77" name="Google Shape;77;p13"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78" name="Google Shape;78;p13"/>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9" name="Google Shape;79;p13"/>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80" name="Google Shape;80;p13"/>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81" name="Google Shape;81;p13"/>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84" name="Google Shape;84;p1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85" name="Google Shape;85;p1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6" name="Google Shape;86;p1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87" name="Google Shape;87;p1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88"/>
        <p:cNvGrpSpPr/>
        <p:nvPr/>
      </p:nvGrpSpPr>
      <p:grpSpPr>
        <a:xfrm>
          <a:off x="0" y="0"/>
          <a:ext cx="0" cy="0"/>
          <a:chOff x="0" y="0"/>
          <a:chExt cx="0" cy="0"/>
        </a:xfrm>
      </p:grpSpPr>
      <p:sp>
        <p:nvSpPr>
          <p:cNvPr id="89" name="Google Shape;89;p1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0" name="Google Shape;90;p15"/>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1" name="Google Shape;91;p1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92" name="Google Shape;92;p1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95" name="Google Shape;95;p1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99"/>
        <p:cNvGrpSpPr/>
        <p:nvPr/>
      </p:nvGrpSpPr>
      <p:grpSpPr>
        <a:xfrm>
          <a:off x="0" y="0"/>
          <a:ext cx="0" cy="0"/>
          <a:chOff x="0" y="0"/>
          <a:chExt cx="0" cy="0"/>
        </a:xfrm>
      </p:grpSpPr>
      <p:sp>
        <p:nvSpPr>
          <p:cNvPr id="100" name="Google Shape;100;p17"/>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1" name="Google Shape;101;p1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02" name="Google Shape;102;p1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03" name="Google Shape;103;p1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4" name="Google Shape;104;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05" name="Google Shape;105;p1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08" name="Google Shape;108;p1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09" name="Google Shape;109;p1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0" name="Google Shape;110;p1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13" name="Google Shape;113;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14" name="Google Shape;114;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5" name="Google Shape;115;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6" name="Google Shape;116;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17"/>
        <p:cNvGrpSpPr/>
        <p:nvPr/>
      </p:nvGrpSpPr>
      <p:grpSpPr>
        <a:xfrm>
          <a:off x="0" y="0"/>
          <a:ext cx="0" cy="0"/>
          <a:chOff x="0" y="0"/>
          <a:chExt cx="0" cy="0"/>
        </a:xfrm>
      </p:grpSpPr>
      <p:sp>
        <p:nvSpPr>
          <p:cNvPr id="118" name="Google Shape;118;p20"/>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119" name="Google Shape;119;p20"/>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20" name="Google Shape;120;p20"/>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21" name="Google Shape;121;p2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2" name="Google Shape;122;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3" name="Google Shape;123;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124"/>
        <p:cNvGrpSpPr/>
        <p:nvPr/>
      </p:nvGrpSpPr>
      <p:grpSpPr>
        <a:xfrm>
          <a:off x="0" y="0"/>
          <a:ext cx="0" cy="0"/>
          <a:chOff x="0" y="0"/>
          <a:chExt cx="0" cy="0"/>
        </a:xfrm>
      </p:grpSpPr>
      <p:sp>
        <p:nvSpPr>
          <p:cNvPr id="125" name="Google Shape;125;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1" name="Google Shape;21;p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22" name="Google Shape;22;p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 name="Google Shape;23;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 name="Google Shape;24;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126"/>
        <p:cNvGrpSpPr/>
        <p:nvPr/>
      </p:nvGrpSpPr>
      <p:grpSpPr>
        <a:xfrm>
          <a:off x="0" y="0"/>
          <a:ext cx="0" cy="0"/>
          <a:chOff x="0" y="0"/>
          <a:chExt cx="0" cy="0"/>
        </a:xfrm>
      </p:grpSpPr>
      <p:sp>
        <p:nvSpPr>
          <p:cNvPr id="127" name="Google Shape;127;p2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8" name="Google Shape;128;p22"/>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29" name="Google Shape;129;p2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0" name="Google Shape;130;p22"/>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31"/>
        <p:cNvGrpSpPr/>
        <p:nvPr/>
      </p:nvGrpSpPr>
      <p:grpSpPr>
        <a:xfrm>
          <a:off x="0" y="0"/>
          <a:ext cx="0" cy="0"/>
          <a:chOff x="0" y="0"/>
          <a:chExt cx="0" cy="0"/>
        </a:xfrm>
      </p:grpSpPr>
      <p:sp>
        <p:nvSpPr>
          <p:cNvPr id="132" name="Google Shape;132;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3" name="Google Shape;133;p23"/>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134" name="Google Shape;134;p23"/>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 name="Google Shape;135;p23"/>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6" name="Google Shape;136;p23"/>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137" name="Google Shape;137;p2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5"/>
        <p:cNvGrpSpPr/>
        <p:nvPr/>
      </p:nvGrpSpPr>
      <p:grpSpPr>
        <a:xfrm>
          <a:off x="0" y="0"/>
          <a:ext cx="0" cy="0"/>
          <a:chOff x="0" y="0"/>
          <a:chExt cx="0" cy="0"/>
        </a:xfrm>
      </p:grpSpPr>
      <p:sp>
        <p:nvSpPr>
          <p:cNvPr id="26" name="Google Shape;26;p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 name="Google Shape;27;p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 name="Google Shape;28;p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9" name="Google Shape;29;p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2" name="Google Shape;32;p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33" name="Google Shape;33;p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 name="Google Shape;34;p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5" name="Google Shape;35;p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36"/>
        <p:cNvGrpSpPr/>
        <p:nvPr/>
      </p:nvGrpSpPr>
      <p:grpSpPr>
        <a:xfrm>
          <a:off x="0" y="0"/>
          <a:ext cx="0" cy="0"/>
          <a:chOff x="0" y="0"/>
          <a:chExt cx="0" cy="0"/>
        </a:xfrm>
      </p:grpSpPr>
      <p:sp>
        <p:nvSpPr>
          <p:cNvPr id="37" name="Google Shape;37;p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 name="Google Shape;38;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39" name="Google Shape;39;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40" name="Google Shape;40;p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 name="Google Shape;41;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2" name="Google Shape;42;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5" name="Google Shape;45;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6" name="Google Shape;46;p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7" name="Google Shape;47;p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0" name="Google Shape;50;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1" name="Google Shape;51;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2" name="Google Shape;52;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3" name="Google Shape;53;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54"/>
        <p:cNvGrpSpPr/>
        <p:nvPr/>
      </p:nvGrpSpPr>
      <p:grpSpPr>
        <a:xfrm>
          <a:off x="0" y="0"/>
          <a:ext cx="0" cy="0"/>
          <a:chOff x="0" y="0"/>
          <a:chExt cx="0" cy="0"/>
        </a:xfrm>
      </p:grpSpPr>
      <p:sp>
        <p:nvSpPr>
          <p:cNvPr id="55" name="Google Shape;55;p9"/>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1600"/>
              </a:spcBef>
              <a:spcAft>
                <a:spcPts val="0"/>
              </a:spcAft>
              <a:buClr>
                <a:srgbClr val="000000"/>
              </a:buClr>
              <a:buSzPts val="2400"/>
              <a:buNone/>
              <a:defRPr sz="2400" i="0" u="none" strike="noStrike" cap="none">
                <a:solidFill>
                  <a:srgbClr val="000000"/>
                </a:solidFill>
              </a:defRPr>
            </a:lvl1pPr>
            <a:lvl2pPr marR="0" lvl="1" algn="l" rtl="0">
              <a:lnSpc>
                <a:spcPct val="100000"/>
              </a:lnSpc>
              <a:spcBef>
                <a:spcPts val="1600"/>
              </a:spcBef>
              <a:spcAft>
                <a:spcPts val="0"/>
              </a:spcAft>
              <a:buClr>
                <a:srgbClr val="000000"/>
              </a:buClr>
              <a:buSzPts val="3000"/>
              <a:buFont typeface="Arial"/>
              <a:buNone/>
              <a:defRPr sz="3000" b="0" i="0" u="none" strike="noStrike" cap="none">
                <a:solidFill>
                  <a:srgbClr val="000000"/>
                </a:solidFill>
                <a:latin typeface="Arial"/>
                <a:ea typeface="Arial"/>
                <a:cs typeface="Arial"/>
                <a:sym typeface="Arial"/>
              </a:defRPr>
            </a:lvl2pPr>
            <a:lvl3pPr marR="0" lvl="2" algn="l" rtl="0">
              <a:lnSpc>
                <a:spcPct val="100000"/>
              </a:lnSpc>
              <a:spcBef>
                <a:spcPts val="1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3pPr>
            <a:lvl4pPr marR="0" lvl="3"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R="0" lvl="4"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R="0" lvl="5"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56" name="Google Shape;56;p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57" name="Google Shape;57;p9"/>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58" name="Google Shape;58;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9" name="Google Shape;59;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2">
            <a:alphaModFix/>
          </a:blip>
          <a:srcRect l="30078" r="57425"/>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0" name="Google Shape;70;p12"/>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None/>
              <a:defRPr sz="3800" i="0" u="none" strike="noStrike" cap="none">
                <a:solidFill>
                  <a:srgbClr val="000000"/>
                </a:solidFill>
              </a:defRPr>
            </a:lvl1pPr>
            <a:lvl2pPr marL="914400" marR="0" lvl="1" indent="-228600" algn="l" rtl="0">
              <a:lnSpc>
                <a:spcPct val="100000"/>
              </a:lnSpc>
              <a:spcBef>
                <a:spcPts val="1600"/>
              </a:spcBef>
              <a:spcAft>
                <a:spcPts val="0"/>
              </a:spcAft>
              <a:buClr>
                <a:srgbClr val="000000"/>
              </a:buClr>
              <a:buSzPts val="3600"/>
              <a:buNone/>
              <a:defRPr sz="3600" i="0" u="none" strike="noStrike" cap="none">
                <a:solidFill>
                  <a:srgbClr val="000000"/>
                </a:solidFill>
              </a:defRPr>
            </a:lvl2pPr>
            <a:lvl3pPr marL="1371600" marR="0" lvl="2" indent="-431800" algn="l" rtl="0">
              <a:lnSpc>
                <a:spcPct val="100000"/>
              </a:lnSpc>
              <a:spcBef>
                <a:spcPts val="1600"/>
              </a:spcBef>
              <a:spcAft>
                <a:spcPts val="0"/>
              </a:spcAft>
              <a:buClr>
                <a:srgbClr val="000000"/>
              </a:buClr>
              <a:buSzPts val="3200"/>
              <a:buChar char="✓"/>
              <a:defRPr sz="3200" i="0" u="none" strike="noStrike" cap="none">
                <a:solidFill>
                  <a:srgbClr val="000000"/>
                </a:solidFill>
              </a:defRPr>
            </a:lvl3pPr>
            <a:lvl4pPr marL="1828800" marR="0" lvl="3"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4pPr>
            <a:lvl5pPr marL="2286000" marR="0" lvl="4" indent="-361950" algn="l" rtl="0">
              <a:lnSpc>
                <a:spcPct val="100000"/>
              </a:lnSpc>
              <a:spcBef>
                <a:spcPts val="1600"/>
              </a:spcBef>
              <a:spcAft>
                <a:spcPts val="0"/>
              </a:spcAft>
              <a:buClr>
                <a:srgbClr val="000000"/>
              </a:buClr>
              <a:buSzPts val="2100"/>
              <a:buChar char="•"/>
              <a:defRPr sz="2800" i="0" u="none" strike="noStrike" cap="none">
                <a:solidFill>
                  <a:srgbClr val="000000"/>
                </a:solidFill>
              </a:defRPr>
            </a:lvl5pPr>
            <a:lvl6pPr marL="2743200" marR="0" lvl="5" indent="-228600" algn="l" rtl="0">
              <a:lnSpc>
                <a:spcPct val="100000"/>
              </a:lnSpc>
              <a:spcBef>
                <a:spcPts val="1600"/>
              </a:spcBef>
              <a:spcAft>
                <a:spcPts val="0"/>
              </a:spcAft>
              <a:buClr>
                <a:srgbClr val="000000"/>
              </a:buClr>
              <a:buSzPts val="2400"/>
              <a:buNone/>
              <a:defRPr sz="2400" i="0" u="none" strike="noStrike" cap="none">
                <a:solidFill>
                  <a:srgbClr val="000000"/>
                </a:solidFill>
              </a:defRPr>
            </a:lvl6pPr>
            <a:lvl7pPr marL="3200400" marR="0" lvl="6" indent="-228600" algn="l" rtl="0">
              <a:lnSpc>
                <a:spcPct val="100000"/>
              </a:lnSpc>
              <a:spcBef>
                <a:spcPts val="1600"/>
              </a:spcBef>
              <a:spcAft>
                <a:spcPts val="0"/>
              </a:spcAft>
              <a:buClr>
                <a:srgbClr val="000000"/>
              </a:buClr>
              <a:buSzPts val="2400"/>
              <a:buNone/>
              <a:defRPr sz="2400" i="0" u="none" strike="noStrike" cap="none">
                <a:solidFill>
                  <a:srgbClr val="000000"/>
                </a:solidFill>
              </a:defRPr>
            </a:lvl7pPr>
            <a:lvl8pPr marL="3657600" marR="0" lvl="7" indent="-228600" algn="l" rtl="0">
              <a:lnSpc>
                <a:spcPct val="100000"/>
              </a:lnSpc>
              <a:spcBef>
                <a:spcPts val="1600"/>
              </a:spcBef>
              <a:spcAft>
                <a:spcPts val="0"/>
              </a:spcAft>
              <a:buClr>
                <a:srgbClr val="000000"/>
              </a:buClr>
              <a:buSzPts val="2400"/>
              <a:buNone/>
              <a:defRPr sz="2400" i="0" u="none" strike="noStrike" cap="none">
                <a:solidFill>
                  <a:srgbClr val="000000"/>
                </a:solidFill>
              </a:defRPr>
            </a:lvl8pPr>
            <a:lvl9pPr marL="4114800" marR="0" lvl="8" indent="-228600" algn="l" rtl="0">
              <a:lnSpc>
                <a:spcPct val="100000"/>
              </a:lnSpc>
              <a:spcBef>
                <a:spcPts val="1600"/>
              </a:spcBef>
              <a:spcAft>
                <a:spcPts val="0"/>
              </a:spcAft>
              <a:buClr>
                <a:srgbClr val="000000"/>
              </a:buClr>
              <a:buSzPts val="2400"/>
              <a:buNone/>
              <a:defRPr sz="2400" i="0" u="none" strike="noStrike" cap="none">
                <a:solidFill>
                  <a:srgbClr val="000000"/>
                </a:solidFill>
              </a:defRPr>
            </a:lvl9pPr>
          </a:lstStyle>
          <a:p>
            <a:endParaRPr/>
          </a:p>
        </p:txBody>
      </p:sp>
      <p:sp>
        <p:nvSpPr>
          <p:cNvPr id="71" name="Google Shape;71;p12"/>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2" name="Google Shape;72;p12"/>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73" name="Google Shape;73;p12" descr="fujisakura.jpg"/>
          <p:cNvPicPr preferRelativeResize="0"/>
          <p:nvPr/>
        </p:nvPicPr>
        <p:blipFill rotWithShape="1">
          <a:blip r:embed="rId13">
            <a:alphaModFix/>
          </a:blip>
          <a:srcRect l="30078" r="57425"/>
          <a:stretch/>
        </p:blipFill>
        <p:spPr>
          <a:xfrm>
            <a:off x="-5438" y="4"/>
            <a:ext cx="1624963" cy="9753602"/>
          </a:xfrm>
          <a:prstGeom prst="rect">
            <a:avLst/>
          </a:prstGeom>
          <a:noFill/>
          <a:ln>
            <a:noFill/>
          </a:ln>
        </p:spPr>
      </p:pic>
      <p:sp>
        <p:nvSpPr>
          <p:cNvPr id="74" name="Google Shape;74;p12"/>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5" name="Google Shape;75;p12"/>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hyperlink" Target="http://127.0.0.1/"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localhost/"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127.0.0.1/"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hyperlink" Target="https://wa3.i-3-i.info/word11979.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hyperlink" Target="https://docs.google.com/spreadsheets/d/1KHNy9qwFjjHbCFiPk3L-1nxCp4Ah1gpyJx4E1UcBD-Q/edit#gid=0"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IT日本語1</a:t>
            </a:r>
            <a:endParaRPr>
              <a:solidFill>
                <a:schemeClr val="accent5"/>
              </a:solidFill>
            </a:endParaRPr>
          </a:p>
        </p:txBody>
      </p:sp>
      <p:sp>
        <p:nvSpPr>
          <p:cNvPr id="143" name="Google Shape;143;p24"/>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a:t>5</a:t>
            </a:r>
            <a:r>
              <a:rPr lang="en-US" sz="3200">
                <a:latin typeface="Arial"/>
                <a:ea typeface="Arial"/>
                <a:cs typeface="Arial"/>
                <a:sym typeface="Arial"/>
              </a:rPr>
              <a:t>.</a:t>
            </a:r>
            <a:r>
              <a:rPr lang="en-US"/>
              <a:t>IPアドレス</a:t>
            </a:r>
            <a:endParaRPr/>
          </a:p>
        </p:txBody>
      </p:sp>
      <p:sp>
        <p:nvSpPr>
          <p:cNvPr id="144" name="Google Shape;144;p24"/>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204" name="Google Shape;204;p3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sp>
        <p:nvSpPr>
          <p:cNvPr id="205" name="Google Shape;205;p33"/>
          <p:cNvSpPr txBox="1"/>
          <p:nvPr/>
        </p:nvSpPr>
        <p:spPr>
          <a:xfrm>
            <a:off x="657050" y="2151425"/>
            <a:ext cx="117126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広く普及しているのは、32ビットのIPv4で、32けたの2進数で表現されます。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通常は私たち人間に分かりやすいよう、8ビットごとにドットで区切った上で、2進数を10進数に計算し直した1〜3けたずつ</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a:solidFill>
                  <a:schemeClr val="dk1"/>
                </a:solidFill>
              </a:rPr>
              <a:t>4組の数字で書き表されます。</a:t>
            </a:r>
            <a:endParaRPr sz="3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a:p>
          <a:p>
            <a:pPr marL="0" lvl="0" indent="0" algn="l" rtl="0">
              <a:lnSpc>
                <a:spcPct val="115000"/>
              </a:lnSpc>
              <a:spcBef>
                <a:spcPts val="0"/>
              </a:spcBef>
              <a:spcAft>
                <a:spcPts val="2500"/>
              </a:spcAft>
              <a:buClr>
                <a:schemeClr val="dk1"/>
              </a:buClr>
              <a:buSzPts val="1100"/>
              <a:buFont typeface="Arial"/>
              <a:buNone/>
            </a:pP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IPv4</a:t>
            </a:r>
            <a:endParaRPr b="0"/>
          </a:p>
        </p:txBody>
      </p:sp>
      <p:sp>
        <p:nvSpPr>
          <p:cNvPr id="211" name="Google Shape;211;p3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11</a:t>
            </a:fld>
            <a:endParaRPr/>
          </a:p>
        </p:txBody>
      </p:sp>
      <p:pic>
        <p:nvPicPr>
          <p:cNvPr id="212" name="Google Shape;212;p34"/>
          <p:cNvPicPr preferRelativeResize="0"/>
          <p:nvPr/>
        </p:nvPicPr>
        <p:blipFill>
          <a:blip r:embed="rId3">
            <a:alphaModFix/>
          </a:blip>
          <a:stretch>
            <a:fillRect/>
          </a:stretch>
        </p:blipFill>
        <p:spPr>
          <a:xfrm>
            <a:off x="5803675" y="2045427"/>
            <a:ext cx="2032344" cy="1934400"/>
          </a:xfrm>
          <a:prstGeom prst="rect">
            <a:avLst/>
          </a:prstGeom>
          <a:noFill/>
          <a:ln>
            <a:noFill/>
          </a:ln>
        </p:spPr>
      </p:pic>
      <p:sp>
        <p:nvSpPr>
          <p:cNvPr id="213" name="Google Shape;213;p34"/>
          <p:cNvSpPr txBox="1"/>
          <p:nvPr/>
        </p:nvSpPr>
        <p:spPr>
          <a:xfrm>
            <a:off x="5007250" y="4245650"/>
            <a:ext cx="41706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t>192 . 168 . 1 . 34</a:t>
            </a:r>
            <a:endParaRPr sz="3800"/>
          </a:p>
        </p:txBody>
      </p:sp>
      <p:sp>
        <p:nvSpPr>
          <p:cNvPr id="214" name="Google Shape;214;p34"/>
          <p:cNvSpPr/>
          <p:nvPr/>
        </p:nvSpPr>
        <p:spPr>
          <a:xfrm>
            <a:off x="5007250" y="4381225"/>
            <a:ext cx="975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a:off x="6229175" y="4381225"/>
            <a:ext cx="975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a:off x="7451100" y="4381225"/>
            <a:ext cx="4482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8145325" y="4381225"/>
            <a:ext cx="7209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 name="Google Shape;218;p34"/>
          <p:cNvCxnSpPr/>
          <p:nvPr/>
        </p:nvCxnSpPr>
        <p:spPr>
          <a:xfrm flipH="1">
            <a:off x="2698650" y="4921825"/>
            <a:ext cx="2862900" cy="1650000"/>
          </a:xfrm>
          <a:prstGeom prst="straightConnector1">
            <a:avLst/>
          </a:prstGeom>
          <a:noFill/>
          <a:ln w="38100" cap="flat" cmpd="sng">
            <a:solidFill>
              <a:srgbClr val="CC0000"/>
            </a:solidFill>
            <a:prstDash val="solid"/>
            <a:round/>
            <a:headEnd type="none" w="med" len="med"/>
            <a:tailEnd type="triangle" w="med" len="med"/>
          </a:ln>
        </p:spPr>
      </p:cxnSp>
      <p:sp>
        <p:nvSpPr>
          <p:cNvPr id="219" name="Google Shape;219;p34"/>
          <p:cNvSpPr txBox="1"/>
          <p:nvPr/>
        </p:nvSpPr>
        <p:spPr>
          <a:xfrm>
            <a:off x="1732900" y="6625175"/>
            <a:ext cx="10173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a:t>11000000 . 10101000 . 00000001 . 00100010</a:t>
            </a:r>
            <a:endParaRPr sz="3800"/>
          </a:p>
        </p:txBody>
      </p:sp>
      <p:sp>
        <p:nvSpPr>
          <p:cNvPr id="220" name="Google Shape;220;p34"/>
          <p:cNvSpPr/>
          <p:nvPr/>
        </p:nvSpPr>
        <p:spPr>
          <a:xfrm>
            <a:off x="1784625" y="6709600"/>
            <a:ext cx="22188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4311700" y="6709600"/>
            <a:ext cx="22596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6837338" y="6698338"/>
            <a:ext cx="22596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9363000" y="6691875"/>
            <a:ext cx="2367000" cy="540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34"/>
          <p:cNvCxnSpPr/>
          <p:nvPr/>
        </p:nvCxnSpPr>
        <p:spPr>
          <a:xfrm flipH="1">
            <a:off x="5579675" y="4921825"/>
            <a:ext cx="1266600" cy="1627500"/>
          </a:xfrm>
          <a:prstGeom prst="straightConnector1">
            <a:avLst/>
          </a:prstGeom>
          <a:noFill/>
          <a:ln w="38100" cap="flat" cmpd="sng">
            <a:solidFill>
              <a:srgbClr val="CC0000"/>
            </a:solidFill>
            <a:prstDash val="solid"/>
            <a:round/>
            <a:headEnd type="none" w="med" len="med"/>
            <a:tailEnd type="triangle" w="med" len="med"/>
          </a:ln>
        </p:spPr>
      </p:cxnSp>
      <p:cxnSp>
        <p:nvCxnSpPr>
          <p:cNvPr id="225" name="Google Shape;225;p34"/>
          <p:cNvCxnSpPr/>
          <p:nvPr/>
        </p:nvCxnSpPr>
        <p:spPr>
          <a:xfrm>
            <a:off x="7760375" y="4921825"/>
            <a:ext cx="569100" cy="1517400"/>
          </a:xfrm>
          <a:prstGeom prst="straightConnector1">
            <a:avLst/>
          </a:prstGeom>
          <a:noFill/>
          <a:ln w="38100" cap="flat" cmpd="sng">
            <a:solidFill>
              <a:srgbClr val="CC0000"/>
            </a:solidFill>
            <a:prstDash val="solid"/>
            <a:round/>
            <a:headEnd type="none" w="med" len="med"/>
            <a:tailEnd type="triangle" w="med" len="med"/>
          </a:ln>
        </p:spPr>
      </p:cxnSp>
      <p:cxnSp>
        <p:nvCxnSpPr>
          <p:cNvPr id="226" name="Google Shape;226;p34"/>
          <p:cNvCxnSpPr>
            <a:stCxn id="217" idx="2"/>
          </p:cNvCxnSpPr>
          <p:nvPr/>
        </p:nvCxnSpPr>
        <p:spPr>
          <a:xfrm>
            <a:off x="8505775" y="4921825"/>
            <a:ext cx="2441700" cy="1614600"/>
          </a:xfrm>
          <a:prstGeom prst="straightConnector1">
            <a:avLst/>
          </a:prstGeom>
          <a:noFill/>
          <a:ln w="38100" cap="flat" cmpd="sng">
            <a:solidFill>
              <a:srgbClr val="CC0000"/>
            </a:solidFill>
            <a:prstDash val="solid"/>
            <a:round/>
            <a:headEnd type="none" w="med" len="med"/>
            <a:tailEnd type="triangle" w="med" len="med"/>
          </a:ln>
        </p:spPr>
      </p:cxnSp>
      <p:sp>
        <p:nvSpPr>
          <p:cNvPr id="227" name="Google Shape;227;p34"/>
          <p:cNvSpPr txBox="1"/>
          <p:nvPr/>
        </p:nvSpPr>
        <p:spPr>
          <a:xfrm>
            <a:off x="1863625"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228" name="Google Shape;228;p34"/>
          <p:cNvSpPr txBox="1"/>
          <p:nvPr/>
        </p:nvSpPr>
        <p:spPr>
          <a:xfrm>
            <a:off x="4501713"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229" name="Google Shape;229;p34"/>
          <p:cNvSpPr txBox="1"/>
          <p:nvPr/>
        </p:nvSpPr>
        <p:spPr>
          <a:xfrm>
            <a:off x="7139800"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
        <p:nvSpPr>
          <p:cNvPr id="230" name="Google Shape;230;p34"/>
          <p:cNvSpPr txBox="1"/>
          <p:nvPr/>
        </p:nvSpPr>
        <p:spPr>
          <a:xfrm>
            <a:off x="9837100" y="7394675"/>
            <a:ext cx="1797000" cy="677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a:solidFill>
                  <a:schemeClr val="dk1"/>
                </a:solidFill>
              </a:rPr>
              <a:t>8ビット</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IPv6</a:t>
            </a:r>
            <a:endParaRPr b="0"/>
          </a:p>
        </p:txBody>
      </p:sp>
      <p:sp>
        <p:nvSpPr>
          <p:cNvPr id="236" name="Google Shape;236;p3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12</a:t>
            </a:fld>
            <a:endParaRPr/>
          </a:p>
        </p:txBody>
      </p:sp>
      <p:sp>
        <p:nvSpPr>
          <p:cNvPr id="237" name="Google Shape;237;p35"/>
          <p:cNvSpPr txBox="1"/>
          <p:nvPr/>
        </p:nvSpPr>
        <p:spPr>
          <a:xfrm>
            <a:off x="450800" y="2401975"/>
            <a:ext cx="11919000" cy="6808200"/>
          </a:xfrm>
          <a:prstGeom prst="rect">
            <a:avLst/>
          </a:prstGeom>
          <a:noFill/>
          <a:ln>
            <a:noFill/>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200">
                <a:solidFill>
                  <a:schemeClr val="dk1"/>
                </a:solidFill>
              </a:rPr>
              <a:t>世界中でインターネットが使われるようになり、IPアドレス</a:t>
            </a:r>
            <a:br>
              <a:rPr lang="en-US" sz="3200">
                <a:solidFill>
                  <a:schemeClr val="dk1"/>
                </a:solidFill>
              </a:rPr>
            </a:br>
            <a:r>
              <a:rPr lang="en-US" sz="3200">
                <a:solidFill>
                  <a:schemeClr val="dk1"/>
                </a:solidFill>
              </a:rPr>
              <a:t>不足を解消するため、次世代のプロトコルが考え出された。</a:t>
            </a:r>
            <a:br>
              <a:rPr lang="en-US" sz="3200">
                <a:solidFill>
                  <a:schemeClr val="dk1"/>
                </a:solidFill>
              </a:rPr>
            </a:br>
            <a:r>
              <a:rPr lang="en-US" sz="3200">
                <a:solidFill>
                  <a:schemeClr val="dk1"/>
                </a:solidFill>
              </a:rPr>
              <a:t>これをIPv6といいます。</a:t>
            </a:r>
            <a:endParaRPr sz="3200">
              <a:solidFill>
                <a:schemeClr val="dk1"/>
              </a:solidFill>
            </a:endParaRPr>
          </a:p>
          <a:p>
            <a:pPr marL="0" lvl="0" indent="0" algn="just" rtl="0">
              <a:lnSpc>
                <a:spcPct val="115000"/>
              </a:lnSpc>
              <a:spcBef>
                <a:spcPts val="2500"/>
              </a:spcBef>
              <a:spcAft>
                <a:spcPts val="0"/>
              </a:spcAft>
              <a:buClr>
                <a:schemeClr val="dk1"/>
              </a:buClr>
              <a:buSzPts val="1100"/>
              <a:buFont typeface="Arial"/>
              <a:buNone/>
            </a:pPr>
            <a:r>
              <a:rPr lang="en-US" sz="3200">
                <a:solidFill>
                  <a:schemeClr val="dk1"/>
                </a:solidFill>
              </a:rPr>
              <a:t>IPv6では、IPアドレスは128ビットで構成され、約340澗個のIPアドレスが使えるようになります。</a:t>
            </a:r>
            <a:endParaRPr sz="3200">
              <a:solidFill>
                <a:schemeClr val="dk1"/>
              </a:solidFill>
            </a:endParaRPr>
          </a:p>
          <a:p>
            <a:pPr marL="0" lvl="0" indent="0" algn="just" rtl="0">
              <a:lnSpc>
                <a:spcPct val="115000"/>
              </a:lnSpc>
              <a:spcBef>
                <a:spcPts val="2500"/>
              </a:spcBef>
              <a:spcAft>
                <a:spcPts val="2500"/>
              </a:spcAft>
              <a:buClr>
                <a:schemeClr val="dk1"/>
              </a:buClr>
              <a:buSzPts val="1100"/>
              <a:buFont typeface="Arial"/>
              <a:buNone/>
            </a:pPr>
            <a:r>
              <a:rPr lang="en-US" sz="3200">
                <a:solidFill>
                  <a:schemeClr val="dk1"/>
                </a:solidFill>
              </a:rPr>
              <a:t>IPアドレス表記法として、アドレスの16進数表記を4文字　　  （16ビット）ずつコロン（:）で　区切る方法があります。</a:t>
            </a:r>
            <a:endParaRPr sz="3200">
              <a:solidFill>
                <a:schemeClr val="dk1"/>
              </a:solidFill>
            </a:endParaRPr>
          </a:p>
        </p:txBody>
      </p:sp>
      <p:pic>
        <p:nvPicPr>
          <p:cNvPr id="238" name="Google Shape;238;p35"/>
          <p:cNvPicPr preferRelativeResize="0"/>
          <p:nvPr/>
        </p:nvPicPr>
        <p:blipFill rotWithShape="1">
          <a:blip r:embed="rId3">
            <a:alphaModFix/>
          </a:blip>
          <a:srcRect b="12732"/>
          <a:stretch/>
        </p:blipFill>
        <p:spPr>
          <a:xfrm>
            <a:off x="656475" y="7616088"/>
            <a:ext cx="11125226" cy="101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グローバルIPアドレスと</a:t>
            </a:r>
            <a:endParaRPr/>
          </a:p>
          <a:p>
            <a:pPr marL="0" lvl="0" indent="0" algn="ctr" rtl="0">
              <a:lnSpc>
                <a:spcPct val="100000"/>
              </a:lnSpc>
              <a:spcBef>
                <a:spcPts val="0"/>
              </a:spcBef>
              <a:spcAft>
                <a:spcPts val="0"/>
              </a:spcAft>
              <a:buClr>
                <a:srgbClr val="C63024"/>
              </a:buClr>
              <a:buSzPts val="6400"/>
              <a:buFont typeface="Arial"/>
              <a:buNone/>
            </a:pPr>
            <a:r>
              <a:rPr lang="en-US"/>
              <a:t>プライベートIPアドレス</a:t>
            </a:r>
            <a:endParaRPr/>
          </a:p>
        </p:txBody>
      </p:sp>
      <p:sp>
        <p:nvSpPr>
          <p:cNvPr id="244" name="Google Shape;244;p3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グローバルIPアドレスと</a:t>
            </a:r>
            <a:endParaRPr b="0"/>
          </a:p>
          <a:p>
            <a:pPr marL="0" lvl="0" indent="0" algn="l" rtl="0">
              <a:lnSpc>
                <a:spcPct val="100000"/>
              </a:lnSpc>
              <a:spcBef>
                <a:spcPts val="0"/>
              </a:spcBef>
              <a:spcAft>
                <a:spcPts val="0"/>
              </a:spcAft>
              <a:buClr>
                <a:srgbClr val="C63024"/>
              </a:buClr>
              <a:buSzPct val="100000"/>
              <a:buFont typeface="Arial"/>
              <a:buNone/>
            </a:pPr>
            <a:r>
              <a:rPr lang="en-US" b="0"/>
              <a:t>プライベートIPアドレス</a:t>
            </a:r>
            <a:endParaRPr b="0"/>
          </a:p>
        </p:txBody>
      </p:sp>
      <p:sp>
        <p:nvSpPr>
          <p:cNvPr id="250" name="Google Shape;250;p3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14</a:t>
            </a:fld>
            <a:endParaRPr/>
          </a:p>
        </p:txBody>
      </p:sp>
      <p:sp>
        <p:nvSpPr>
          <p:cNvPr id="251" name="Google Shape;251;p37"/>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3200" dirty="0"/>
              <a:t>32ビットの2進数であるIPアドレスで管理できるコンピュータや通信台数は、最大約43億台です。しかし、インターネットに接続するコンピュータの数は、今も世界中で爆発的に増え続けていて、1台に1つずつIPアドレスを割り当てていくと、IPアドレスが足りません。</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a:t>そこで、IPアドレスを節約するために、IPアドレスをグローバルIPアドレスとプライベートIPアドレスに使い分けることにしました。</a:t>
            </a:r>
            <a:endParaRPr sz="3200" dirty="0"/>
          </a:p>
          <a:p>
            <a:pPr marL="0" lvl="0" indent="0" algn="l" rtl="0">
              <a:lnSpc>
                <a:spcPct val="115000"/>
              </a:lnSpc>
              <a:spcBef>
                <a:spcPts val="2500"/>
              </a:spcBef>
              <a:spcAft>
                <a:spcPts val="2500"/>
              </a:spcAft>
              <a:buClr>
                <a:schemeClr val="dk1"/>
              </a:buClr>
              <a:buSzPts val="1100"/>
              <a:buFont typeface="Arial"/>
              <a:buNone/>
            </a:pPr>
            <a:r>
              <a:rPr lang="en-US" sz="3200" dirty="0"/>
              <a:t>グローバルIPアドレスは、直接インターネットに接続するコンピュータだけに割り振られるIPアドレスです。NICという機関が世界中で重複しないようにアドレスを発行しています。</a:t>
            </a:r>
            <a:endParaRPr sz="3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321D7762-9710-4F9C-8BE0-99243DF11A22}"/>
              </a:ext>
            </a:extLst>
          </p:cNvPr>
          <p:cNvSpPr txBox="1"/>
          <p:nvPr/>
        </p:nvSpPr>
        <p:spPr>
          <a:xfrm>
            <a:off x="846667" y="644955"/>
            <a:ext cx="11379200" cy="6124754"/>
          </a:xfrm>
          <a:prstGeom prst="rect">
            <a:avLst/>
          </a:prstGeom>
          <a:noFill/>
        </p:spPr>
        <p:txBody>
          <a:bodyPr wrap="square" rtlCol="0">
            <a:spAutoFit/>
          </a:bodyPr>
          <a:lstStyle/>
          <a:p>
            <a:r>
              <a:rPr lang="ja-JP" altLang="en-US" sz="2800" dirty="0"/>
              <a:t>３２ビットの二進数である</a:t>
            </a:r>
            <a:r>
              <a:rPr lang="en-US" altLang="ja-JP" sz="2800" dirty="0"/>
              <a:t>IP</a:t>
            </a:r>
            <a:r>
              <a:rPr lang="ja-JP" altLang="en-US" sz="2800" dirty="0"/>
              <a:t>アドレスで管理できるコンピューターや通信台数は、最大約４３億台です。しかし、インターネットに接続するコンピューターの数は、今も爆発的に増え続けていて、</a:t>
            </a:r>
            <a:r>
              <a:rPr lang="en-US" altLang="ja-JP" sz="2800" dirty="0"/>
              <a:t>1</a:t>
            </a:r>
            <a:r>
              <a:rPr lang="ja-JP" altLang="en-US" sz="2800" dirty="0"/>
              <a:t>台に一つずつ</a:t>
            </a:r>
            <a:r>
              <a:rPr lang="en-US" altLang="ja-JP" sz="2800" dirty="0"/>
              <a:t>IP</a:t>
            </a:r>
            <a:r>
              <a:rPr lang="ja-JP" altLang="en-US" sz="2800" dirty="0"/>
              <a:t>アドレスを割り当てていくと、</a:t>
            </a:r>
            <a:r>
              <a:rPr lang="en-US" altLang="ja-JP" sz="2800" dirty="0"/>
              <a:t>IP</a:t>
            </a:r>
            <a:r>
              <a:rPr lang="ja-JP" altLang="en-US" sz="2800" dirty="0"/>
              <a:t>アドレスが足りません。</a:t>
            </a:r>
            <a:endParaRPr lang="en-US" altLang="ja-JP" sz="2800" dirty="0"/>
          </a:p>
          <a:p>
            <a:endParaRPr lang="en-US" altLang="ja-JP" sz="2800" dirty="0"/>
          </a:p>
          <a:p>
            <a:r>
              <a:rPr lang="ja-JP" altLang="en-US" sz="2800" dirty="0"/>
              <a:t>それで、</a:t>
            </a:r>
            <a:r>
              <a:rPr lang="en-US" altLang="ja-JP" sz="2800" dirty="0"/>
              <a:t>IP</a:t>
            </a:r>
            <a:r>
              <a:rPr lang="ja-JP" altLang="en-US" sz="2800" dirty="0"/>
              <a:t>アドレスを節約するために、グローバル</a:t>
            </a:r>
            <a:r>
              <a:rPr lang="en-US" altLang="ja-JP" sz="2800" dirty="0"/>
              <a:t>IP</a:t>
            </a:r>
            <a:r>
              <a:rPr lang="ja-JP" altLang="en-US" sz="2800" dirty="0"/>
              <a:t>アドレスとプライベート</a:t>
            </a:r>
            <a:r>
              <a:rPr lang="en-US" altLang="ja-JP" sz="2800" dirty="0"/>
              <a:t>IP</a:t>
            </a:r>
            <a:r>
              <a:rPr lang="ja-JP" altLang="en-US" sz="2800" dirty="0"/>
              <a:t>アドレスを使い分けることにします。</a:t>
            </a:r>
            <a:endParaRPr lang="en-US" altLang="ja-JP" sz="2800" dirty="0"/>
          </a:p>
          <a:p>
            <a:endParaRPr lang="en-US" altLang="ja-JP" sz="2800" dirty="0"/>
          </a:p>
          <a:p>
            <a:r>
              <a:rPr lang="ja-JP" altLang="en-US" sz="2800" dirty="0"/>
              <a:t>グローバル</a:t>
            </a:r>
            <a:r>
              <a:rPr lang="en-US" altLang="ja-JP" sz="2800" dirty="0"/>
              <a:t>IP</a:t>
            </a:r>
            <a:r>
              <a:rPr lang="ja-JP" altLang="en-US" sz="2800" dirty="0"/>
              <a:t>アドレスは直接インターネットに接続するコンピューターだけに割り振られてい</a:t>
            </a:r>
            <a:r>
              <a:rPr lang="en-US" altLang="ja-JP" sz="2800" dirty="0"/>
              <a:t>IP</a:t>
            </a:r>
            <a:r>
              <a:rPr lang="ja-JP" altLang="en-US" sz="2800" dirty="0"/>
              <a:t>アドレスです。</a:t>
            </a:r>
            <a:r>
              <a:rPr lang="en-US" altLang="ja-JP" sz="2800" dirty="0"/>
              <a:t>NIC </a:t>
            </a:r>
            <a:r>
              <a:rPr lang="ja-JP" altLang="en-US" sz="2800" dirty="0"/>
              <a:t>というきかんが世界中で重複しないようにアドレスを発行しています。</a:t>
            </a:r>
            <a:endParaRPr lang="en-US" altLang="ja-JP" sz="2800" dirty="0"/>
          </a:p>
          <a:p>
            <a:endParaRPr lang="en-US" sz="2800" dirty="0"/>
          </a:p>
          <a:p>
            <a:r>
              <a:rPr lang="ja-JP" altLang="en-US" sz="2800" dirty="0"/>
              <a:t>（自分で思って、書きます）。</a:t>
            </a:r>
            <a:endParaRPr lang="en-US" sz="2800" dirty="0"/>
          </a:p>
          <a:p>
            <a:endParaRPr lang="vi-VN" sz="2800" dirty="0"/>
          </a:p>
        </p:txBody>
      </p:sp>
    </p:spTree>
    <p:extLst>
      <p:ext uri="{BB962C8B-B14F-4D97-AF65-F5344CB8AC3E}">
        <p14:creationId xmlns:p14="http://schemas.microsoft.com/office/powerpoint/2010/main" val="4140512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グローバルIPアドレスと</a:t>
            </a:r>
            <a:endParaRPr b="0"/>
          </a:p>
          <a:p>
            <a:pPr marL="0" lvl="0" indent="0" algn="l" rtl="0">
              <a:lnSpc>
                <a:spcPct val="100000"/>
              </a:lnSpc>
              <a:spcBef>
                <a:spcPts val="0"/>
              </a:spcBef>
              <a:spcAft>
                <a:spcPts val="0"/>
              </a:spcAft>
              <a:buClr>
                <a:srgbClr val="C63024"/>
              </a:buClr>
              <a:buSzPct val="100000"/>
              <a:buFont typeface="Arial"/>
              <a:buNone/>
            </a:pPr>
            <a:r>
              <a:rPr lang="en-US" b="0"/>
              <a:t>プライベートIPアドレス</a:t>
            </a:r>
            <a:endParaRPr b="0"/>
          </a:p>
        </p:txBody>
      </p:sp>
      <p:sp>
        <p:nvSpPr>
          <p:cNvPr id="257" name="Google Shape;257;p3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16</a:t>
            </a:fld>
            <a:endParaRPr/>
          </a:p>
        </p:txBody>
      </p:sp>
      <p:sp>
        <p:nvSpPr>
          <p:cNvPr id="258" name="Google Shape;258;p38"/>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32ビットの2進数であるIPアドレスで管理できるコンピュータや通信台数は、最大約43億台です。しかし、インターネットに　接続するコンピュータの数は、今も世界中で爆発的に増え続けていて、1台に1つずつIPアドレスを割り当てていくと、　　　IPアドレスが足りません。</a:t>
            </a:r>
            <a:endParaRPr sz="3200"/>
          </a:p>
          <a:p>
            <a:pPr marL="0" lvl="0" indent="0" algn="l" rtl="0">
              <a:lnSpc>
                <a:spcPct val="115000"/>
              </a:lnSpc>
              <a:spcBef>
                <a:spcPts val="2500"/>
              </a:spcBef>
              <a:spcAft>
                <a:spcPts val="2500"/>
              </a:spcAft>
              <a:buClr>
                <a:schemeClr val="dk1"/>
              </a:buClr>
              <a:buSzPts val="1100"/>
              <a:buFont typeface="Arial"/>
              <a:buNone/>
            </a:pP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264" name="Google Shape;264;p3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17</a:t>
            </a:fld>
            <a:endParaRPr/>
          </a:p>
        </p:txBody>
      </p:sp>
      <p:sp>
        <p:nvSpPr>
          <p:cNvPr id="265" name="Google Shape;265;p3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266" name="Google Shape;266;p39"/>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18</a:t>
            </a:fld>
            <a:endParaRPr/>
          </a:p>
        </p:txBody>
      </p:sp>
      <p:sp>
        <p:nvSpPr>
          <p:cNvPr id="272" name="Google Shape;272;p4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273" name="Google Shape;273;p40"/>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Clr>
                          <a:schemeClr val="dk1"/>
                        </a:buClr>
                        <a:buSzPts val="1100"/>
                        <a:buFont typeface="Arial"/>
                        <a:buNone/>
                      </a:pPr>
                      <a:r>
                        <a:rPr lang="en-US" sz="3200">
                          <a:solidFill>
                            <a:schemeClr val="dk1"/>
                          </a:solidFill>
                        </a:rPr>
                        <a:t>2進数</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管理する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通信台数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最大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世界中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爆発的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足りる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19</a:t>
            </a:fld>
            <a:endParaRPr/>
          </a:p>
        </p:txBody>
      </p:sp>
      <p:sp>
        <p:nvSpPr>
          <p:cNvPr id="279" name="Google Shape;279;p4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280" name="Google Shape;280;p41"/>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2500"/>
                        </a:spcAft>
                        <a:buNone/>
                      </a:pPr>
                      <a:r>
                        <a:rPr lang="en-US" sz="3200">
                          <a:solidFill>
                            <a:schemeClr val="dk1"/>
                          </a:solidFill>
                        </a:rPr>
                        <a:t>2進数</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管理する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通信台数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最大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世界中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爆発的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足りる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sz="6400" b="0" i="0" u="none" strike="noStrike" cap="none">
                <a:solidFill>
                  <a:srgbClr val="C63024"/>
                </a:solidFill>
                <a:latin typeface="Arial"/>
                <a:ea typeface="Arial"/>
                <a:cs typeface="Arial"/>
                <a:sym typeface="Arial"/>
              </a:rPr>
              <a:t>小テスト</a:t>
            </a:r>
            <a:endParaRPr/>
          </a:p>
        </p:txBody>
      </p:sp>
      <p:sp>
        <p:nvSpPr>
          <p:cNvPr id="150" name="Google Shape;150;p25"/>
          <p:cNvSpPr txBox="1">
            <a:spLocks noGrp="1"/>
          </p:cNvSpPr>
          <p:nvPr>
            <p:ph type="sldNum" idx="12"/>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20</a:t>
            </a:fld>
            <a:endParaRPr/>
          </a:p>
        </p:txBody>
      </p:sp>
      <p:sp>
        <p:nvSpPr>
          <p:cNvPr id="286" name="Google Shape;286;p4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287" name="Google Shape;287;p42"/>
          <p:cNvGraphicFramePr/>
          <p:nvPr/>
        </p:nvGraphicFramePr>
        <p:xfrm>
          <a:off x="660650" y="2206050"/>
          <a:ext cx="11391675" cy="666125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Một cách bùng nổ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Khoảng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Số lượng thiết bị </a:t>
                      </a:r>
                      <a:endParaRPr sz="3000"/>
                    </a:p>
                    <a:p>
                      <a:pPr marL="0" lvl="0" indent="0" algn="l" rtl="0">
                        <a:spcBef>
                          <a:spcPts val="0"/>
                        </a:spcBef>
                        <a:spcAft>
                          <a:spcPts val="0"/>
                        </a:spcAft>
                        <a:buNone/>
                      </a:pPr>
                      <a:r>
                        <a:rPr lang="en-US" sz="3000"/>
                        <a:t>truyền thông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Tối đa, nhiều nhất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Khắp thế giới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Quản lý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Hệ nhị phân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Đủ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293" name="Google Shape;293;p4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21</a:t>
            </a:fld>
            <a:endParaRPr/>
          </a:p>
        </p:txBody>
      </p:sp>
      <p:sp>
        <p:nvSpPr>
          <p:cNvPr id="294" name="Google Shape;294;p4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295" name="Google Shape;295;p43"/>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4"/>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301" name="Google Shape;301;p4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22</a:t>
            </a:fld>
            <a:endParaRPr/>
          </a:p>
        </p:txBody>
      </p:sp>
      <p:sp>
        <p:nvSpPr>
          <p:cNvPr id="302" name="Google Shape;302;p4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308" name="Google Shape;308;p4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23</a:t>
            </a:fld>
            <a:endParaRPr/>
          </a:p>
        </p:txBody>
      </p:sp>
      <p:sp>
        <p:nvSpPr>
          <p:cNvPr id="309" name="Google Shape;309;p4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310" name="Google Shape;310;p4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グローバルIPアドレスと</a:t>
            </a:r>
            <a:endParaRPr b="0"/>
          </a:p>
          <a:p>
            <a:pPr marL="0" lvl="0" indent="0" algn="l" rtl="0">
              <a:lnSpc>
                <a:spcPct val="100000"/>
              </a:lnSpc>
              <a:spcBef>
                <a:spcPts val="0"/>
              </a:spcBef>
              <a:spcAft>
                <a:spcPts val="0"/>
              </a:spcAft>
              <a:buClr>
                <a:srgbClr val="C63024"/>
              </a:buClr>
              <a:buSzPct val="100000"/>
              <a:buFont typeface="Arial"/>
              <a:buNone/>
            </a:pPr>
            <a:r>
              <a:rPr lang="en-US" b="0"/>
              <a:t>プライベートIPアドレス</a:t>
            </a:r>
            <a:endParaRPr b="0"/>
          </a:p>
        </p:txBody>
      </p:sp>
      <p:sp>
        <p:nvSpPr>
          <p:cNvPr id="316" name="Google Shape;316;p4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24</a:t>
            </a:fld>
            <a:endParaRPr/>
          </a:p>
        </p:txBody>
      </p:sp>
      <p:sp>
        <p:nvSpPr>
          <p:cNvPr id="317" name="Google Shape;317;p46"/>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そこで、IPアドレスを節約するためにIPアドレスをグローバルIPアドレスとプライベートIPアドレスに使い分けることに       しました。</a:t>
            </a:r>
            <a:endParaRPr sz="3200"/>
          </a:p>
          <a:p>
            <a:pPr marL="0" lvl="0" indent="0" algn="l" rtl="0">
              <a:lnSpc>
                <a:spcPct val="115000"/>
              </a:lnSpc>
              <a:spcBef>
                <a:spcPts val="2500"/>
              </a:spcBef>
              <a:spcAft>
                <a:spcPts val="2500"/>
              </a:spcAft>
              <a:buClr>
                <a:schemeClr val="dk1"/>
              </a:buClr>
              <a:buSzPts val="1100"/>
              <a:buFont typeface="Arial"/>
              <a:buNone/>
            </a:pPr>
            <a:r>
              <a:rPr lang="en-US" sz="3200"/>
              <a:t>グローバルIPアドレスは、直接インターネットに接続するコンピュータだけに割り振られるIPアドレスです。NICという機関が世界中で重複しないようにアドレスを発行しています。</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23" name="Google Shape;323;p4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25</a:t>
            </a:fld>
            <a:endParaRPr/>
          </a:p>
        </p:txBody>
      </p:sp>
      <p:sp>
        <p:nvSpPr>
          <p:cNvPr id="324" name="Google Shape;324;p4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25" name="Google Shape;325;p4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26</a:t>
            </a:fld>
            <a:endParaRPr/>
          </a:p>
        </p:txBody>
      </p:sp>
      <p:sp>
        <p:nvSpPr>
          <p:cNvPr id="331" name="Google Shape;331;p4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32" name="Google Shape;332;p48"/>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節約する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グローバルIPアドレス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プライベートIPアドレス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使い分ける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割り振る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機関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重複</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発行</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27</a:t>
            </a:fld>
            <a:endParaRPr/>
          </a:p>
        </p:txBody>
      </p:sp>
      <p:sp>
        <p:nvSpPr>
          <p:cNvPr id="338" name="Google Shape;338;p4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39" name="Google Shape;339;p49"/>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節約する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グローバルIPアドレス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プライベートIPアドレス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使い分ける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割り振る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機関</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重複</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発行</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28</a:t>
            </a:fld>
            <a:endParaRPr/>
          </a:p>
        </p:txBody>
      </p:sp>
      <p:sp>
        <p:nvSpPr>
          <p:cNvPr id="345" name="Google Shape;345;p5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46" name="Google Shape;346;p50"/>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Địa chỉ IP công cộng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Phát hành</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Sử dụng phù hợp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Cấp phát, phân chia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Cơ quan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Trùng lặp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Địa chỉ IP riêng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Tiết kiệm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352" name="Google Shape;352;p5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29</a:t>
            </a:fld>
            <a:endParaRPr/>
          </a:p>
        </p:txBody>
      </p:sp>
      <p:sp>
        <p:nvSpPr>
          <p:cNvPr id="353" name="Google Shape;353;p5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354" name="Google Shape;354;p51"/>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772975" y="154597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sz="4800">
                <a:solidFill>
                  <a:srgbClr val="DF1F00"/>
                </a:solidFill>
              </a:rPr>
              <a:t>小テスト</a:t>
            </a:r>
            <a:endParaRPr/>
          </a:p>
        </p:txBody>
      </p:sp>
      <p:sp>
        <p:nvSpPr>
          <p:cNvPr id="156" name="Google Shape;156;p26"/>
          <p:cNvSpPr txBox="1">
            <a:spLocks noGrp="1"/>
          </p:cNvSpPr>
          <p:nvPr>
            <p:ph type="body" idx="1"/>
          </p:nvPr>
        </p:nvSpPr>
        <p:spPr>
          <a:xfrm>
            <a:off x="359125" y="3414775"/>
            <a:ext cx="68886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チャットワークでURLを共有します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メールアドレス・名前・学籍番号は、正しく入力してください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latin typeface="Arial"/>
                <a:ea typeface="Arial"/>
                <a:cs typeface="Arial"/>
                <a:sym typeface="Arial"/>
              </a:rPr>
              <a:t>8</a:t>
            </a:r>
            <a:r>
              <a:rPr lang="en-US" sz="2800">
                <a:solidFill>
                  <a:schemeClr val="accent5"/>
                </a:solidFill>
              </a:rPr>
              <a:t>分間</a:t>
            </a:r>
            <a:r>
              <a:rPr lang="en-US" sz="2800"/>
              <a:t>です</a:t>
            </a:r>
            <a:endParaRPr sz="3600"/>
          </a:p>
        </p:txBody>
      </p:sp>
      <p:sp>
        <p:nvSpPr>
          <p:cNvPr id="157" name="Google Shape;157;p26"/>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3</a:t>
            </a:fld>
            <a:endParaRPr/>
          </a:p>
        </p:txBody>
      </p:sp>
      <p:pic>
        <p:nvPicPr>
          <p:cNvPr id="158" name="Google Shape;158;p26"/>
          <p:cNvPicPr preferRelativeResize="0"/>
          <p:nvPr/>
        </p:nvPicPr>
        <p:blipFill>
          <a:blip r:embed="rId3">
            <a:alphaModFix/>
          </a:blip>
          <a:stretch>
            <a:fillRect/>
          </a:stretch>
        </p:blipFill>
        <p:spPr>
          <a:xfrm>
            <a:off x="7346050" y="1749650"/>
            <a:ext cx="5452275" cy="60937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2"/>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360" name="Google Shape;360;p5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30</a:t>
            </a:fld>
            <a:endParaRPr/>
          </a:p>
        </p:txBody>
      </p:sp>
      <p:sp>
        <p:nvSpPr>
          <p:cNvPr id="361" name="Google Shape;361;p5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367" name="Google Shape;367;p5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31</a:t>
            </a:fld>
            <a:endParaRPr/>
          </a:p>
        </p:txBody>
      </p:sp>
      <p:sp>
        <p:nvSpPr>
          <p:cNvPr id="368" name="Google Shape;368;p5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369" name="Google Shape;369;p5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グローバルIPアドレスと</a:t>
            </a:r>
            <a:endParaRPr b="0"/>
          </a:p>
          <a:p>
            <a:pPr marL="0" lvl="0" indent="0" algn="l" rtl="0">
              <a:lnSpc>
                <a:spcPct val="100000"/>
              </a:lnSpc>
              <a:spcBef>
                <a:spcPts val="0"/>
              </a:spcBef>
              <a:spcAft>
                <a:spcPts val="0"/>
              </a:spcAft>
              <a:buClr>
                <a:srgbClr val="C63024"/>
              </a:buClr>
              <a:buSzPct val="100000"/>
              <a:buFont typeface="Arial"/>
              <a:buNone/>
            </a:pPr>
            <a:r>
              <a:rPr lang="en-US" b="0"/>
              <a:t>プライベートIPアドレス</a:t>
            </a:r>
            <a:endParaRPr b="0"/>
          </a:p>
        </p:txBody>
      </p:sp>
      <p:sp>
        <p:nvSpPr>
          <p:cNvPr id="375" name="Google Shape;375;p5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32</a:t>
            </a:fld>
            <a:endParaRPr/>
          </a:p>
        </p:txBody>
      </p:sp>
      <p:sp>
        <p:nvSpPr>
          <p:cNvPr id="376" name="Google Shape;376;p54"/>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err="1"/>
              <a:t>これに対して、プライベートIPアドレスは、インターネットに直接接続しないコンピュータが使うIPアドレスです</a:t>
            </a:r>
            <a:r>
              <a:rPr lang="en-US" sz="3200" dirty="0"/>
              <a:t>。</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err="1"/>
              <a:t>家庭や企業内LANなどの私的なネットワーク内のコンピュータはネットワーク内ではプライベートIPアドレスを使って通信を行います</a:t>
            </a:r>
            <a:r>
              <a:rPr lang="en-US" sz="3200" dirty="0"/>
              <a:t>。</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err="1"/>
              <a:t>そして、インターネットに接続するときは、グローバルIPアドレスを持った通信機器</a:t>
            </a:r>
            <a:r>
              <a:rPr lang="en-US" sz="3200" u="sng" dirty="0" err="1">
                <a:solidFill>
                  <a:schemeClr val="accent5"/>
                </a:solidFill>
              </a:rPr>
              <a:t>を通じて</a:t>
            </a:r>
            <a:r>
              <a:rPr lang="en-US" sz="3200" dirty="0" err="1"/>
              <a:t>接続します</a:t>
            </a:r>
            <a:r>
              <a:rPr lang="en-US" sz="3200" dirty="0"/>
              <a:t>。</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err="1"/>
              <a:t>このように複数のコンピュータで一つのグローバルIPアドレスを共有することで、IPアドレスを節約しているのです</a:t>
            </a:r>
            <a:r>
              <a:rPr lang="en-US" sz="3200" dirty="0"/>
              <a:t>。</a:t>
            </a:r>
            <a:endParaRPr sz="3200" dirty="0"/>
          </a:p>
          <a:p>
            <a:pPr marL="0" lvl="0" indent="0" algn="l" rtl="0">
              <a:lnSpc>
                <a:spcPct val="115000"/>
              </a:lnSpc>
              <a:spcBef>
                <a:spcPts val="2500"/>
              </a:spcBef>
              <a:spcAft>
                <a:spcPts val="2500"/>
              </a:spcAft>
              <a:buClr>
                <a:schemeClr val="dk1"/>
              </a:buClr>
              <a:buSzPts val="1100"/>
              <a:buFont typeface="Arial"/>
              <a:buNone/>
            </a:pPr>
            <a:endParaRPr sz="3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3AB1AA87-87BD-4094-BD33-24EF3AA23BBA}"/>
              </a:ext>
            </a:extLst>
          </p:cNvPr>
          <p:cNvSpPr txBox="1"/>
          <p:nvPr/>
        </p:nvSpPr>
        <p:spPr>
          <a:xfrm>
            <a:off x="762000" y="355600"/>
            <a:ext cx="12242800" cy="5262979"/>
          </a:xfrm>
          <a:prstGeom prst="rect">
            <a:avLst/>
          </a:prstGeom>
          <a:noFill/>
        </p:spPr>
        <p:txBody>
          <a:bodyPr wrap="square" rtlCol="0">
            <a:spAutoFit/>
          </a:bodyPr>
          <a:lstStyle/>
          <a:p>
            <a:r>
              <a:rPr lang="ja-JP" altLang="en-US" sz="2800" dirty="0"/>
              <a:t>これに対して、プライベート</a:t>
            </a:r>
            <a:r>
              <a:rPr lang="en-US" altLang="ja-JP" sz="2800" dirty="0"/>
              <a:t>IP</a:t>
            </a:r>
            <a:r>
              <a:rPr lang="ja-JP" altLang="en-US" sz="2800" dirty="0"/>
              <a:t>アドレスは直接接続しないコンピューターが使う</a:t>
            </a:r>
            <a:r>
              <a:rPr lang="en-US" altLang="ja-JP" sz="2800" dirty="0"/>
              <a:t>IP</a:t>
            </a:r>
            <a:r>
              <a:rPr lang="ja-JP" altLang="en-US" sz="2800" dirty="0"/>
              <a:t>アドレスです。</a:t>
            </a:r>
            <a:endParaRPr lang="en-US" altLang="ja-JP" sz="2800" dirty="0"/>
          </a:p>
          <a:p>
            <a:endParaRPr lang="en-US" sz="2800" dirty="0"/>
          </a:p>
          <a:p>
            <a:r>
              <a:rPr lang="ja-JP" altLang="en-US" sz="2800" dirty="0"/>
              <a:t>家庭と企業の</a:t>
            </a:r>
            <a:r>
              <a:rPr lang="en-US" altLang="ja-JP" sz="2800" dirty="0"/>
              <a:t>LAN</a:t>
            </a:r>
            <a:r>
              <a:rPr lang="ja-JP" altLang="en-US" sz="2800" dirty="0"/>
              <a:t>などの私的なネットワーク内のコンピューターはネットワーク内ではプライベート</a:t>
            </a:r>
            <a:r>
              <a:rPr lang="en-US" altLang="ja-JP" sz="2800" dirty="0"/>
              <a:t>IP</a:t>
            </a:r>
            <a:r>
              <a:rPr lang="ja-JP" altLang="en-US" sz="2800" dirty="0"/>
              <a:t>アドレスを使って通信を行います。</a:t>
            </a:r>
            <a:endParaRPr lang="en-US" altLang="ja-JP" sz="2800" dirty="0"/>
          </a:p>
          <a:p>
            <a:endParaRPr lang="en-US" sz="2800" dirty="0"/>
          </a:p>
          <a:p>
            <a:r>
              <a:rPr lang="ja-JP" altLang="en-US" sz="2800" dirty="0"/>
              <a:t>そして、インタネートに接続するとき、グローバル</a:t>
            </a:r>
            <a:r>
              <a:rPr lang="en-US" altLang="ja-JP" sz="2800" dirty="0"/>
              <a:t>IP</a:t>
            </a:r>
            <a:r>
              <a:rPr lang="ja-JP" altLang="en-US" sz="2800" dirty="0"/>
              <a:t>アドレスが持っつ通信機器通じて接続します。</a:t>
            </a:r>
            <a:endParaRPr lang="en-US" altLang="ja-JP" sz="2800" dirty="0"/>
          </a:p>
          <a:p>
            <a:endParaRPr lang="en-US" sz="2800" dirty="0"/>
          </a:p>
          <a:p>
            <a:r>
              <a:rPr lang="ja-JP" altLang="en-US" sz="2800" dirty="0"/>
              <a:t>このように複数のコンピューターで一つのグローバル</a:t>
            </a:r>
            <a:r>
              <a:rPr lang="en-US" altLang="ja-JP" sz="2800" dirty="0"/>
              <a:t>IP</a:t>
            </a:r>
            <a:r>
              <a:rPr lang="ja-JP" altLang="en-US" sz="2800" dirty="0"/>
              <a:t>アドレスを共有することで、</a:t>
            </a:r>
            <a:r>
              <a:rPr lang="en-US" altLang="ja-JP" sz="2800" dirty="0"/>
              <a:t>IP</a:t>
            </a:r>
            <a:r>
              <a:rPr lang="ja-JP" altLang="en-US" sz="2800" dirty="0"/>
              <a:t>アドレスを節約しているのです。</a:t>
            </a:r>
            <a:endParaRPr lang="en-US" sz="2800" dirty="0"/>
          </a:p>
          <a:p>
            <a:endParaRPr lang="vi-VN" sz="2800" dirty="0"/>
          </a:p>
        </p:txBody>
      </p:sp>
    </p:spTree>
    <p:extLst>
      <p:ext uri="{BB962C8B-B14F-4D97-AF65-F5344CB8AC3E}">
        <p14:creationId xmlns:p14="http://schemas.microsoft.com/office/powerpoint/2010/main" val="3323312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382" name="Google Shape;382;p5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34</a:t>
            </a:fld>
            <a:endParaRPr/>
          </a:p>
        </p:txBody>
      </p:sp>
      <p:sp>
        <p:nvSpPr>
          <p:cNvPr id="383" name="Google Shape;383;p55"/>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384" name="Google Shape;384;p55"/>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35</a:t>
            </a:fld>
            <a:endParaRPr/>
          </a:p>
        </p:txBody>
      </p:sp>
      <p:sp>
        <p:nvSpPr>
          <p:cNvPr id="390" name="Google Shape;390;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91" name="Google Shape;391;p56"/>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家庭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企業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LAN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私的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通信機器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共有する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sp>
        <p:nvSpPr>
          <p:cNvPr id="397" name="Google Shape;397;p5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398" name="Google Shape;398;p57"/>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家庭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企業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内</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LAN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私的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通信機器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共有する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37</a:t>
            </a:fld>
            <a:endParaRPr/>
          </a:p>
        </p:txBody>
      </p:sp>
      <p:sp>
        <p:nvSpPr>
          <p:cNvPr id="404" name="Google Shape;404;p5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05" name="Google Shape;405;p58"/>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Chia sẻ</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Thông qua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Sử dụng phù hợp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Cấp phát, phân phát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Cơ quan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Trùng lặp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Địa chỉ IP riêng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Tiết kiệm</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411" name="Google Shape;411;p5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38</a:t>
            </a:fld>
            <a:endParaRPr/>
          </a:p>
        </p:txBody>
      </p:sp>
      <p:sp>
        <p:nvSpPr>
          <p:cNvPr id="412" name="Google Shape;412;p59"/>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413" name="Google Shape;413;p59"/>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419" name="Google Shape;419;p6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39</a:t>
            </a:fld>
            <a:endParaRPr/>
          </a:p>
        </p:txBody>
      </p:sp>
      <p:sp>
        <p:nvSpPr>
          <p:cNvPr id="420" name="Google Shape;420;p6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164" name="Google Shape;164;p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426" name="Google Shape;426;p6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40</a:t>
            </a:fld>
            <a:endParaRPr/>
          </a:p>
        </p:txBody>
      </p:sp>
      <p:sp>
        <p:nvSpPr>
          <p:cNvPr id="427" name="Google Shape;427;p6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428" name="Google Shape;428;p61"/>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文法</a:t>
            </a:r>
            <a:endParaRPr/>
          </a:p>
        </p:txBody>
      </p:sp>
      <p:sp>
        <p:nvSpPr>
          <p:cNvPr id="434" name="Google Shape;434;p62"/>
          <p:cNvSpPr txBox="1">
            <a:spLocks noGrp="1"/>
          </p:cNvSpPr>
          <p:nvPr>
            <p:ph type="body" idx="1"/>
          </p:nvPr>
        </p:nvSpPr>
        <p:spPr>
          <a:xfrm>
            <a:off x="1016775" y="2295125"/>
            <a:ext cx="11846400" cy="8649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2400"/>
              </a:spcBef>
              <a:spcAft>
                <a:spcPts val="0"/>
              </a:spcAft>
              <a:buNone/>
            </a:pPr>
            <a:r>
              <a:rPr lang="en-US" b="1" dirty="0" err="1">
                <a:solidFill>
                  <a:schemeClr val="dk1"/>
                </a:solidFill>
              </a:rPr>
              <a:t>N+を通じて</a:t>
            </a:r>
            <a:r>
              <a:rPr lang="en-US" b="1" dirty="0">
                <a:solidFill>
                  <a:schemeClr val="dk1"/>
                </a:solidFill>
              </a:rPr>
              <a:t>/ </a:t>
            </a:r>
            <a:r>
              <a:rPr lang="en-US" b="1" dirty="0" err="1">
                <a:solidFill>
                  <a:schemeClr val="dk1"/>
                </a:solidFill>
              </a:rPr>
              <a:t>通して</a:t>
            </a:r>
            <a:r>
              <a:rPr lang="en-US" b="1" dirty="0">
                <a:solidFill>
                  <a:schemeClr val="dk1"/>
                </a:solidFill>
              </a:rPr>
              <a:t>　</a:t>
            </a:r>
            <a:r>
              <a:rPr lang="en-US" b="1" dirty="0" err="1">
                <a:solidFill>
                  <a:schemeClr val="dk1"/>
                </a:solidFill>
              </a:rPr>
              <a:t>Thông</a:t>
            </a:r>
            <a:r>
              <a:rPr lang="en-US" b="1" dirty="0">
                <a:solidFill>
                  <a:schemeClr val="dk1"/>
                </a:solidFill>
              </a:rPr>
              <a:t> qua N1</a:t>
            </a:r>
            <a:endParaRPr dirty="0"/>
          </a:p>
          <a:p>
            <a:pPr marL="0" lvl="0" indent="0" algn="l" rtl="0">
              <a:lnSpc>
                <a:spcPct val="150000"/>
              </a:lnSpc>
              <a:spcBef>
                <a:spcPts val="2400"/>
              </a:spcBef>
              <a:spcAft>
                <a:spcPts val="0"/>
              </a:spcAft>
              <a:buNone/>
            </a:pPr>
            <a:endParaRPr dirty="0"/>
          </a:p>
          <a:p>
            <a:pPr marL="0" lvl="0" indent="0" algn="l" rtl="0">
              <a:lnSpc>
                <a:spcPct val="150000"/>
              </a:lnSpc>
              <a:spcBef>
                <a:spcPts val="2400"/>
              </a:spcBef>
              <a:spcAft>
                <a:spcPts val="0"/>
              </a:spcAft>
              <a:buNone/>
            </a:pPr>
            <a:endParaRPr dirty="0"/>
          </a:p>
        </p:txBody>
      </p:sp>
      <p:sp>
        <p:nvSpPr>
          <p:cNvPr id="435" name="Google Shape;435;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436" name="Google Shape;436;p62"/>
          <p:cNvSpPr txBox="1"/>
          <p:nvPr/>
        </p:nvSpPr>
        <p:spPr>
          <a:xfrm>
            <a:off x="1176975" y="6069050"/>
            <a:ext cx="11108400" cy="11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00">
                <a:solidFill>
                  <a:schemeClr val="dk1"/>
                </a:solidFill>
              </a:rPr>
              <a:t>その二人は仕事を通じて知り合った。</a:t>
            </a:r>
            <a:endParaRPr sz="3000">
              <a:solidFill>
                <a:schemeClr val="dk1"/>
              </a:solidFill>
            </a:endParaRPr>
          </a:p>
          <a:p>
            <a:pPr marL="0" lvl="0" indent="0" algn="l" rtl="0">
              <a:lnSpc>
                <a:spcPct val="115000"/>
              </a:lnSpc>
              <a:spcBef>
                <a:spcPts val="0"/>
              </a:spcBef>
              <a:spcAft>
                <a:spcPts val="0"/>
              </a:spcAft>
              <a:buNone/>
            </a:pPr>
            <a:r>
              <a:rPr lang="en-US" sz="3000">
                <a:solidFill>
                  <a:schemeClr val="dk1"/>
                </a:solidFill>
              </a:rPr>
              <a:t>子供たちは課外活動を通じて色々なことを学びました。</a:t>
            </a:r>
            <a:endParaRPr sz="3000">
              <a:solidFill>
                <a:schemeClr val="dk1"/>
              </a:solidFill>
            </a:endParaRPr>
          </a:p>
        </p:txBody>
      </p:sp>
      <p:sp>
        <p:nvSpPr>
          <p:cNvPr id="437" name="Google Shape;437;p62"/>
          <p:cNvSpPr txBox="1"/>
          <p:nvPr/>
        </p:nvSpPr>
        <p:spPr>
          <a:xfrm>
            <a:off x="1016775" y="3197750"/>
            <a:ext cx="11353500" cy="1108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400"/>
              </a:spcBef>
              <a:spcAft>
                <a:spcPts val="0"/>
              </a:spcAft>
              <a:buNone/>
            </a:pPr>
            <a:r>
              <a:rPr lang="en-US" sz="3000" b="1">
                <a:solidFill>
                  <a:schemeClr val="dk1"/>
                </a:solidFill>
              </a:rPr>
              <a:t>意味：</a:t>
            </a:r>
            <a:r>
              <a:rPr lang="en-US" sz="3000">
                <a:solidFill>
                  <a:schemeClr val="dk1"/>
                </a:solidFill>
              </a:rPr>
              <a:t>Diễn tả ý thông qua yếu tố trung gian đó để thiết lập mối quan hệ hoặc truyền đạt thông tin</a:t>
            </a:r>
            <a:endParaRPr sz="3000">
              <a:solidFill>
                <a:schemeClr val="dk1"/>
              </a:solidFill>
            </a:endParaRPr>
          </a:p>
        </p:txBody>
      </p:sp>
      <p:sp>
        <p:nvSpPr>
          <p:cNvPr id="438" name="Google Shape;438;p62"/>
          <p:cNvSpPr txBox="1"/>
          <p:nvPr/>
        </p:nvSpPr>
        <p:spPr>
          <a:xfrm>
            <a:off x="1101650" y="5347100"/>
            <a:ext cx="1893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t>使い方：</a:t>
            </a:r>
            <a:endParaRPr sz="30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グローバルIPアドレスと</a:t>
            </a:r>
            <a:endParaRPr b="0"/>
          </a:p>
          <a:p>
            <a:pPr marL="0" lvl="0" indent="0" algn="l" rtl="0">
              <a:lnSpc>
                <a:spcPct val="100000"/>
              </a:lnSpc>
              <a:spcBef>
                <a:spcPts val="0"/>
              </a:spcBef>
              <a:spcAft>
                <a:spcPts val="0"/>
              </a:spcAft>
              <a:buClr>
                <a:srgbClr val="C63024"/>
              </a:buClr>
              <a:buSzPct val="100000"/>
              <a:buFont typeface="Arial"/>
              <a:buNone/>
            </a:pPr>
            <a:r>
              <a:rPr lang="en-US" b="0"/>
              <a:t>プライベートIPアドレス</a:t>
            </a:r>
            <a:endParaRPr b="0"/>
          </a:p>
        </p:txBody>
      </p:sp>
      <p:sp>
        <p:nvSpPr>
          <p:cNvPr id="444" name="Google Shape;444;p6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42</a:t>
            </a:fld>
            <a:endParaRPr/>
          </a:p>
        </p:txBody>
      </p:sp>
      <p:sp>
        <p:nvSpPr>
          <p:cNvPr id="445" name="Google Shape;445;p63"/>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これに対して、プライベートIPアドレスは、インターネットに直接接続しないコンピュータが使うIPアドレスです。</a:t>
            </a:r>
            <a:endParaRPr sz="3200"/>
          </a:p>
          <a:p>
            <a:pPr marL="0" lvl="0" indent="0" algn="l" rtl="0">
              <a:lnSpc>
                <a:spcPct val="115000"/>
              </a:lnSpc>
              <a:spcBef>
                <a:spcPts val="2500"/>
              </a:spcBef>
              <a:spcAft>
                <a:spcPts val="0"/>
              </a:spcAft>
              <a:buClr>
                <a:schemeClr val="dk1"/>
              </a:buClr>
              <a:buSzPts val="1100"/>
              <a:buFont typeface="Arial"/>
              <a:buNone/>
            </a:pPr>
            <a:r>
              <a:rPr lang="en-US" sz="3200"/>
              <a:t>家庭や企業内LANなどの私的なネットワーク内のコンピュータはネットワーク内ではプライベートIPアドレスを使って通信を行います。</a:t>
            </a:r>
            <a:endParaRPr sz="3200"/>
          </a:p>
          <a:p>
            <a:pPr marL="0" lvl="0" indent="0" algn="l" rtl="0">
              <a:lnSpc>
                <a:spcPct val="115000"/>
              </a:lnSpc>
              <a:spcBef>
                <a:spcPts val="2500"/>
              </a:spcBef>
              <a:spcAft>
                <a:spcPts val="0"/>
              </a:spcAft>
              <a:buClr>
                <a:schemeClr val="dk1"/>
              </a:buClr>
              <a:buSzPts val="1100"/>
              <a:buFont typeface="Arial"/>
              <a:buNone/>
            </a:pPr>
            <a:r>
              <a:rPr lang="en-US" sz="3200"/>
              <a:t>そして、インターネットに接続するときは、グローバルIPアドレスを持った通信機器を通じて接続します。</a:t>
            </a:r>
            <a:endParaRPr sz="3200"/>
          </a:p>
          <a:p>
            <a:pPr marL="0" lvl="0" indent="0" algn="l" rtl="0">
              <a:lnSpc>
                <a:spcPct val="115000"/>
              </a:lnSpc>
              <a:spcBef>
                <a:spcPts val="2500"/>
              </a:spcBef>
              <a:spcAft>
                <a:spcPts val="0"/>
              </a:spcAft>
              <a:buClr>
                <a:schemeClr val="dk1"/>
              </a:buClr>
              <a:buSzPts val="1100"/>
              <a:buFont typeface="Arial"/>
              <a:buNone/>
            </a:pPr>
            <a:r>
              <a:rPr lang="en-US" sz="3200"/>
              <a:t>このように複数のコンピュータで一つのグローバルIPアドレスを共有することで、IPアドレスを節約しているのです。</a:t>
            </a:r>
            <a:endParaRPr sz="3200"/>
          </a:p>
          <a:p>
            <a:pPr marL="0" lvl="0" indent="0" algn="l" rtl="0">
              <a:lnSpc>
                <a:spcPct val="115000"/>
              </a:lnSpc>
              <a:spcBef>
                <a:spcPts val="2500"/>
              </a:spcBef>
              <a:spcAft>
                <a:spcPts val="2500"/>
              </a:spcAft>
              <a:buClr>
                <a:schemeClr val="dk1"/>
              </a:buClr>
              <a:buSzPts val="1100"/>
              <a:buFont typeface="Arial"/>
              <a:buNone/>
            </a:pPr>
            <a:endParaRPr sz="3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43</a:t>
            </a:fld>
            <a:endParaRPr/>
          </a:p>
        </p:txBody>
      </p:sp>
      <p:sp>
        <p:nvSpPr>
          <p:cNvPr id="451" name="Google Shape;451;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spcBef>
                <a:spcPts val="0"/>
              </a:spcBef>
              <a:spcAft>
                <a:spcPts val="0"/>
              </a:spcAft>
              <a:buClr>
                <a:srgbClr val="C63024"/>
              </a:buClr>
              <a:buSzPct val="100000"/>
              <a:buFont typeface="Arial"/>
              <a:buNone/>
            </a:pPr>
            <a:r>
              <a:rPr lang="en-US" b="0"/>
              <a:t>グローバルIPアドレスと</a:t>
            </a:r>
            <a:endParaRPr b="0"/>
          </a:p>
          <a:p>
            <a:pPr marL="0" lvl="0" indent="0" algn="l" rtl="0">
              <a:spcBef>
                <a:spcPts val="0"/>
              </a:spcBef>
              <a:spcAft>
                <a:spcPts val="0"/>
              </a:spcAft>
              <a:buClr>
                <a:srgbClr val="C63024"/>
              </a:buClr>
              <a:buSzPct val="100000"/>
              <a:buFont typeface="Arial"/>
              <a:buNone/>
            </a:pPr>
            <a:r>
              <a:rPr lang="en-US" b="0"/>
              <a:t>プライベートIPアドレス</a:t>
            </a:r>
            <a:endParaRPr b="0"/>
          </a:p>
        </p:txBody>
      </p:sp>
      <p:pic>
        <p:nvPicPr>
          <p:cNvPr id="452" name="Google Shape;452;p64"/>
          <p:cNvPicPr preferRelativeResize="0"/>
          <p:nvPr/>
        </p:nvPicPr>
        <p:blipFill rotWithShape="1">
          <a:blip r:embed="rId3">
            <a:alphaModFix/>
          </a:blip>
          <a:srcRect l="3586" t="6524"/>
          <a:stretch/>
        </p:blipFill>
        <p:spPr>
          <a:xfrm>
            <a:off x="621375" y="2410150"/>
            <a:ext cx="11535649" cy="65442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グローバルIPアドレスと</a:t>
            </a:r>
            <a:endParaRPr b="0"/>
          </a:p>
          <a:p>
            <a:pPr marL="0" lvl="0" indent="0" algn="l" rtl="0">
              <a:lnSpc>
                <a:spcPct val="100000"/>
              </a:lnSpc>
              <a:spcBef>
                <a:spcPts val="0"/>
              </a:spcBef>
              <a:spcAft>
                <a:spcPts val="0"/>
              </a:spcAft>
              <a:buClr>
                <a:srgbClr val="C63024"/>
              </a:buClr>
              <a:buSzPct val="100000"/>
              <a:buFont typeface="Arial"/>
              <a:buNone/>
            </a:pPr>
            <a:r>
              <a:rPr lang="en-US" b="0"/>
              <a:t>プライベートIPアドレス</a:t>
            </a:r>
            <a:endParaRPr b="0"/>
          </a:p>
        </p:txBody>
      </p:sp>
      <p:sp>
        <p:nvSpPr>
          <p:cNvPr id="458" name="Google Shape;458;p6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44</a:t>
            </a:fld>
            <a:endParaRPr/>
          </a:p>
        </p:txBody>
      </p:sp>
      <p:sp>
        <p:nvSpPr>
          <p:cNvPr id="459" name="Google Shape;459;p65"/>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dirty="0" err="1"/>
              <a:t>プライベートIPアドレスの範囲は以下の通り、あらかじめ決められています</a:t>
            </a:r>
            <a:r>
              <a:rPr lang="en-US" sz="3200" dirty="0"/>
              <a:t>。</a:t>
            </a:r>
            <a:endParaRPr sz="3200" dirty="0"/>
          </a:p>
        </p:txBody>
      </p:sp>
      <p:pic>
        <p:nvPicPr>
          <p:cNvPr id="460" name="Google Shape;460;p65"/>
          <p:cNvPicPr preferRelativeResize="0"/>
          <p:nvPr/>
        </p:nvPicPr>
        <p:blipFill>
          <a:blip r:embed="rId3">
            <a:alphaModFix/>
          </a:blip>
          <a:stretch>
            <a:fillRect/>
          </a:stretch>
        </p:blipFill>
        <p:spPr>
          <a:xfrm>
            <a:off x="684825" y="3880700"/>
            <a:ext cx="11258550" cy="2933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ループバックアドレス</a:t>
            </a:r>
            <a:endParaRPr b="0"/>
          </a:p>
        </p:txBody>
      </p:sp>
      <p:sp>
        <p:nvSpPr>
          <p:cNvPr id="466" name="Google Shape;466;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45</a:t>
            </a:fld>
            <a:endParaRPr/>
          </a:p>
        </p:txBody>
      </p:sp>
      <p:sp>
        <p:nvSpPr>
          <p:cNvPr id="467" name="Google Shape;467;p66"/>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a:t>先頭の１バイトが127で始まるIPアドレスは、ループバックドレスといい、自分自身を指す特別なアドレスとして決められています。そのため、グローバルIPアドレスとして使用することはできません。 </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err="1">
                <a:solidFill>
                  <a:srgbClr val="222222"/>
                </a:solidFill>
                <a:highlight>
                  <a:srgbClr val="FFFFFF"/>
                </a:highlight>
              </a:rPr>
              <a:t>例えば、自分のコンピュータ上でWebサーバを動かしている場合</a:t>
            </a:r>
            <a:r>
              <a:rPr lang="en-US" sz="3200" dirty="0">
                <a:solidFill>
                  <a:srgbClr val="222222"/>
                </a:solidFill>
                <a:highlight>
                  <a:srgbClr val="FFFFFF"/>
                </a:highlight>
              </a:rPr>
              <a:t>、「</a:t>
            </a:r>
            <a:r>
              <a:rPr lang="en-US" sz="3200" dirty="0">
                <a:solidFill>
                  <a:srgbClr val="209CB0"/>
                </a:solidFill>
                <a:highlight>
                  <a:srgbClr val="FFFFFF"/>
                </a:highlight>
                <a:uFill>
                  <a:noFill/>
                </a:uFill>
                <a:hlinkClick r:id="rId3">
                  <a:extLst>
                    <a:ext uri="{A12FA001-AC4F-418D-AE19-62706E023703}">
                      <ahyp:hlinkClr xmlns:ahyp="http://schemas.microsoft.com/office/drawing/2018/hyperlinkcolor" val="tx"/>
                    </a:ext>
                  </a:extLst>
                </a:hlinkClick>
              </a:rPr>
              <a:t>http://localhost</a:t>
            </a:r>
            <a:r>
              <a:rPr lang="en-US" sz="3200" dirty="0">
                <a:solidFill>
                  <a:srgbClr val="222222"/>
                </a:solidFill>
                <a:highlight>
                  <a:srgbClr val="FFFFFF"/>
                </a:highlight>
              </a:rPr>
              <a:t>」にブラウザからアクセスすることで、Webサーバに接続することができます。もちろん、「</a:t>
            </a:r>
            <a:r>
              <a:rPr lang="en-US" sz="3200" dirty="0">
                <a:solidFill>
                  <a:srgbClr val="209CB0"/>
                </a:solidFill>
                <a:highlight>
                  <a:srgbClr val="FFFFFF"/>
                </a:highlight>
                <a:uFill>
                  <a:noFill/>
                </a:uFill>
                <a:hlinkClick r:id="rId4">
                  <a:extLst>
                    <a:ext uri="{A12FA001-AC4F-418D-AE19-62706E023703}">
                      <ahyp:hlinkClr xmlns:ahyp="http://schemas.microsoft.com/office/drawing/2018/hyperlinkcolor" val="tx"/>
                    </a:ext>
                  </a:extLst>
                </a:hlinkClick>
              </a:rPr>
              <a:t>http://127.0.0.1</a:t>
            </a:r>
            <a:r>
              <a:rPr lang="en-US" sz="3200" dirty="0">
                <a:solidFill>
                  <a:srgbClr val="222222"/>
                </a:solidFill>
                <a:highlight>
                  <a:srgbClr val="FFFFFF"/>
                </a:highlight>
              </a:rPr>
              <a:t>」にアクセスしても同じです。</a:t>
            </a:r>
            <a:endParaRPr sz="3200" dirty="0">
              <a:solidFill>
                <a:srgbClr val="222222"/>
              </a:solidFill>
              <a:highlight>
                <a:srgbClr val="FFFFFF"/>
              </a:highlight>
            </a:endParaRPr>
          </a:p>
          <a:p>
            <a:pPr marL="0" lvl="0" indent="0" algn="l" rtl="0">
              <a:lnSpc>
                <a:spcPct val="115000"/>
              </a:lnSpc>
              <a:spcBef>
                <a:spcPts val="2500"/>
              </a:spcBef>
              <a:spcAft>
                <a:spcPts val="0"/>
              </a:spcAft>
              <a:buClr>
                <a:schemeClr val="dk1"/>
              </a:buClr>
              <a:buSzPts val="1100"/>
              <a:buFont typeface="Arial"/>
              <a:buNone/>
            </a:pPr>
            <a:endParaRPr sz="3200" dirty="0">
              <a:solidFill>
                <a:srgbClr val="222222"/>
              </a:solidFill>
              <a:highlight>
                <a:srgbClr val="FFFFFF"/>
              </a:highlight>
            </a:endParaRPr>
          </a:p>
          <a:p>
            <a:pPr marL="0" lvl="0" indent="0" algn="l" rtl="0">
              <a:lnSpc>
                <a:spcPct val="115000"/>
              </a:lnSpc>
              <a:spcBef>
                <a:spcPts val="2500"/>
              </a:spcBef>
              <a:spcAft>
                <a:spcPts val="2500"/>
              </a:spcAft>
              <a:buClr>
                <a:schemeClr val="dk1"/>
              </a:buClr>
              <a:buSzPts val="1100"/>
              <a:buFont typeface="Arial"/>
              <a:buNone/>
            </a:pPr>
            <a:endParaRPr sz="3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51F1ACA9-227F-4C85-A694-22D2AFD490A6}"/>
              </a:ext>
            </a:extLst>
          </p:cNvPr>
          <p:cNvSpPr txBox="1"/>
          <p:nvPr/>
        </p:nvSpPr>
        <p:spPr>
          <a:xfrm>
            <a:off x="795867" y="338667"/>
            <a:ext cx="11751733" cy="3416320"/>
          </a:xfrm>
          <a:prstGeom prst="rect">
            <a:avLst/>
          </a:prstGeom>
          <a:noFill/>
        </p:spPr>
        <p:txBody>
          <a:bodyPr wrap="square" rtlCol="0">
            <a:spAutoFit/>
          </a:bodyPr>
          <a:lstStyle/>
          <a:p>
            <a:r>
              <a:rPr lang="ja-JP" altLang="en-US" sz="2800" dirty="0"/>
              <a:t>先頭の１バイトが１２７で始まる</a:t>
            </a:r>
            <a:r>
              <a:rPr lang="en-US" altLang="ja-JP" sz="2800" dirty="0"/>
              <a:t>IP</a:t>
            </a:r>
            <a:r>
              <a:rPr lang="ja-JP" altLang="en-US" sz="2800" dirty="0"/>
              <a:t>アドレスは、ループバッグアドレスといい、自分自身を指す特別な</a:t>
            </a:r>
            <a:r>
              <a:rPr lang="en-US" altLang="ja-JP" sz="2800" dirty="0"/>
              <a:t>IP</a:t>
            </a:r>
            <a:r>
              <a:rPr lang="ja-JP" altLang="en-US" sz="2800" dirty="0"/>
              <a:t>アドレスとして決められています。</a:t>
            </a:r>
            <a:endParaRPr lang="en-US" altLang="ja-JP" sz="2800" dirty="0"/>
          </a:p>
          <a:p>
            <a:endParaRPr lang="en-US" sz="2800" dirty="0"/>
          </a:p>
          <a:p>
            <a:r>
              <a:rPr lang="ja-JP" altLang="en-US" sz="2800" dirty="0"/>
              <a:t>そのために、グローバル</a:t>
            </a:r>
            <a:r>
              <a:rPr lang="en-US" altLang="ja-JP" sz="2800" dirty="0"/>
              <a:t>IP</a:t>
            </a:r>
            <a:r>
              <a:rPr lang="ja-JP" altLang="en-US" sz="2800" dirty="0"/>
              <a:t>アドレスとして利用するこはできません。</a:t>
            </a:r>
            <a:endParaRPr lang="en-US" altLang="ja-JP" sz="2800" dirty="0"/>
          </a:p>
          <a:p>
            <a:endParaRPr lang="en-US" sz="2800" dirty="0"/>
          </a:p>
          <a:p>
            <a:r>
              <a:rPr lang="ja-JP" altLang="en-US" sz="2800" dirty="0"/>
              <a:t>たとえば、自分のコンピューター上で</a:t>
            </a:r>
            <a:r>
              <a:rPr lang="en-US" altLang="ja-JP" sz="2800" dirty="0"/>
              <a:t>Web</a:t>
            </a:r>
            <a:r>
              <a:rPr lang="ja-JP" altLang="en-US" sz="2800" dirty="0"/>
              <a:t>サーバを動かす場合、</a:t>
            </a:r>
            <a:r>
              <a:rPr lang="vi-VN" sz="2400" dirty="0"/>
              <a:t>「</a:t>
            </a:r>
            <a:r>
              <a:rPr lang="vi-VN" sz="2400" dirty="0">
                <a:hlinkClick r:id="rId2"/>
              </a:rPr>
              <a:t>http://localhost</a:t>
            </a:r>
            <a:r>
              <a:rPr lang="vi-VN" sz="2400" dirty="0"/>
              <a:t>」</a:t>
            </a:r>
            <a:r>
              <a:rPr lang="ja-JP" altLang="en-US" sz="2400" b="1" dirty="0"/>
              <a:t>にブラウザからアクセスすることで、</a:t>
            </a:r>
            <a:r>
              <a:rPr lang="en-US" altLang="ja-JP" sz="2400" b="1" dirty="0"/>
              <a:t>Web</a:t>
            </a:r>
            <a:r>
              <a:rPr lang="ja-JP" altLang="en-US" sz="2400" b="1" dirty="0"/>
              <a:t>サーバに接続することができます。もちろん、１２７．０．０．１にアクセスしても同じです。</a:t>
            </a:r>
            <a:endParaRPr lang="vi-VN" sz="2400" b="1" dirty="0"/>
          </a:p>
        </p:txBody>
      </p:sp>
    </p:spTree>
    <p:extLst>
      <p:ext uri="{BB962C8B-B14F-4D97-AF65-F5344CB8AC3E}">
        <p14:creationId xmlns:p14="http://schemas.microsoft.com/office/powerpoint/2010/main" val="315619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3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473" name="Google Shape;473;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48</a:t>
            </a:fld>
            <a:endParaRPr/>
          </a:p>
        </p:txBody>
      </p:sp>
      <p:sp>
        <p:nvSpPr>
          <p:cNvPr id="474" name="Google Shape;474;p6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475" name="Google Shape;475;p6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sp>
        <p:nvSpPr>
          <p:cNvPr id="481" name="Google Shape;481;p6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82" name="Google Shape;482;p68"/>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先頭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始まる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ループバックアドレス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自分自身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ローカルホスト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Webサーバ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動かす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ブラウザ</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170" name="Google Shape;170;p28"/>
          <p:cNvSpPr txBox="1">
            <a:spLocks noGrp="1"/>
          </p:cNvSpPr>
          <p:nvPr>
            <p:ph type="body" idx="1"/>
          </p:nvPr>
        </p:nvSpPr>
        <p:spPr>
          <a:xfrm>
            <a:off x="696675" y="2079850"/>
            <a:ext cx="11900100" cy="70986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2400"/>
              </a:spcBef>
              <a:spcAft>
                <a:spcPts val="0"/>
              </a:spcAft>
              <a:buNone/>
            </a:pPr>
            <a:endParaRPr sz="3200">
              <a:solidFill>
                <a:schemeClr val="accent5"/>
              </a:solidFill>
            </a:endParaRPr>
          </a:p>
          <a:p>
            <a:pPr marL="457200" lvl="0" indent="-469900" algn="l" rtl="0">
              <a:lnSpc>
                <a:spcPct val="150000"/>
              </a:lnSpc>
              <a:spcBef>
                <a:spcPts val="2400"/>
              </a:spcBef>
              <a:spcAft>
                <a:spcPts val="0"/>
              </a:spcAft>
              <a:buSzPts val="3800"/>
              <a:buAutoNum type="arabicPeriod"/>
            </a:pPr>
            <a:r>
              <a:rPr lang="en-US" sz="3400" u="sng">
                <a:solidFill>
                  <a:schemeClr val="hlink"/>
                </a:solidFill>
                <a:hlinkClick r:id="rId3" action="ppaction://hlinksldjump"/>
              </a:rPr>
              <a:t>05_IPアドレス_公開版</a:t>
            </a:r>
            <a:r>
              <a:rPr lang="en-US" sz="3400"/>
              <a:t>のファイルを開きコピーします</a:t>
            </a:r>
            <a:endParaRPr sz="3400"/>
          </a:p>
          <a:p>
            <a:pPr marL="457200" lvl="0" indent="0" algn="l" rtl="0">
              <a:lnSpc>
                <a:spcPct val="150000"/>
              </a:lnSpc>
              <a:spcBef>
                <a:spcPts val="2400"/>
              </a:spcBef>
              <a:spcAft>
                <a:spcPts val="0"/>
              </a:spcAft>
              <a:buNone/>
            </a:pPr>
            <a:r>
              <a:rPr lang="en-US" sz="3500"/>
              <a:t>ファイル名：</a:t>
            </a:r>
            <a:r>
              <a:rPr lang="en-US" sz="3400">
                <a:solidFill>
                  <a:schemeClr val="accent5"/>
                </a:solidFill>
              </a:rPr>
              <a:t>05_IPアドレス</a:t>
            </a:r>
            <a:endParaRPr sz="3400">
              <a:solidFill>
                <a:schemeClr val="accent5"/>
              </a:solidFill>
            </a:endParaRPr>
          </a:p>
          <a:p>
            <a:pPr marL="457200" lvl="0" indent="-444500" algn="l" rtl="0">
              <a:lnSpc>
                <a:spcPct val="150000"/>
              </a:lnSpc>
              <a:spcBef>
                <a:spcPts val="2400"/>
              </a:spcBef>
              <a:spcAft>
                <a:spcPts val="0"/>
              </a:spcAft>
              <a:buClr>
                <a:schemeClr val="dk1"/>
              </a:buClr>
              <a:buSzPts val="3400"/>
              <a:buAutoNum type="arabicPeriod"/>
            </a:pPr>
            <a:r>
              <a:rPr lang="en-US" sz="3400">
                <a:solidFill>
                  <a:schemeClr val="dk1"/>
                </a:solidFill>
              </a:rPr>
              <a:t>2回目の授業で作成した自分用のフォルダーに格納します</a:t>
            </a:r>
            <a:endParaRPr sz="340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171" name="Google Shape;171;p2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
        <p:nvSpPr>
          <p:cNvPr id="488" name="Google Shape;488;p6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89" name="Google Shape;489;p69"/>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先頭</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始まる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ループバックアドレス</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自分自身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特別</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ローカルホスト</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Webサーバ</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動かす</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ブラウザ</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495" name="Google Shape;495;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496" name="Google Shape;496;p70"/>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Trình duyệt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Địa chỉ loopback</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Bản thân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Đặc biệt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Local host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Web server</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Làm chuyển động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Bắt đầu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Đầu tiên, đứng đầu</a:t>
                      </a:r>
                      <a:endParaRPr sz="3000">
                        <a:solidFill>
                          <a:schemeClr val="dk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02" name="Google Shape;502;p7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52</a:t>
            </a:fld>
            <a:endParaRPr/>
          </a:p>
        </p:txBody>
      </p:sp>
      <p:sp>
        <p:nvSpPr>
          <p:cNvPr id="503" name="Google Shape;503;p7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504" name="Google Shape;504;p71"/>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2"/>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510" name="Google Shape;510;p7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53</a:t>
            </a:fld>
            <a:endParaRPr/>
          </a:p>
        </p:txBody>
      </p:sp>
      <p:sp>
        <p:nvSpPr>
          <p:cNvPr id="511" name="Google Shape;511;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17" name="Google Shape;517;p7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54</a:t>
            </a:fld>
            <a:endParaRPr/>
          </a:p>
        </p:txBody>
      </p:sp>
      <p:sp>
        <p:nvSpPr>
          <p:cNvPr id="518" name="Google Shape;518;p7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19" name="Google Shape;519;p7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ループバックアドレス</a:t>
            </a:r>
            <a:endParaRPr b="0"/>
          </a:p>
        </p:txBody>
      </p:sp>
      <p:sp>
        <p:nvSpPr>
          <p:cNvPr id="525" name="Google Shape;525;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55</a:t>
            </a:fld>
            <a:endParaRPr/>
          </a:p>
        </p:txBody>
      </p:sp>
      <p:sp>
        <p:nvSpPr>
          <p:cNvPr id="526" name="Google Shape;526;p74"/>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先頭の１バイトが127で始まるIPアドレスは、ループバックドレスといい、自分自身を指す特別なアドレスとして決められています。</a:t>
            </a:r>
            <a:endParaRPr sz="3200"/>
          </a:p>
          <a:p>
            <a:pPr marL="0" lvl="0" indent="0" algn="l" rtl="0">
              <a:lnSpc>
                <a:spcPct val="115000"/>
              </a:lnSpc>
              <a:spcBef>
                <a:spcPts val="2500"/>
              </a:spcBef>
              <a:spcAft>
                <a:spcPts val="0"/>
              </a:spcAft>
              <a:buClr>
                <a:schemeClr val="dk1"/>
              </a:buClr>
              <a:buSzPts val="1100"/>
              <a:buFont typeface="Arial"/>
              <a:buNone/>
            </a:pPr>
            <a:r>
              <a:rPr lang="en-US" sz="3200"/>
              <a:t>そのため、グローバルIPアドレスとして使用することはできません。 </a:t>
            </a:r>
            <a:endParaRPr sz="3200"/>
          </a:p>
          <a:p>
            <a:pPr marL="0" lvl="0" indent="0" algn="l" rtl="0">
              <a:lnSpc>
                <a:spcPct val="115000"/>
              </a:lnSpc>
              <a:spcBef>
                <a:spcPts val="2500"/>
              </a:spcBef>
              <a:spcAft>
                <a:spcPts val="0"/>
              </a:spcAft>
              <a:buClr>
                <a:schemeClr val="dk1"/>
              </a:buClr>
              <a:buSzPts val="1100"/>
              <a:buFont typeface="Arial"/>
              <a:buNone/>
            </a:pPr>
            <a:endParaRPr sz="3200"/>
          </a:p>
          <a:p>
            <a:pPr marL="0" lvl="0" indent="0" algn="l" rtl="0">
              <a:lnSpc>
                <a:spcPct val="115000"/>
              </a:lnSpc>
              <a:spcBef>
                <a:spcPts val="2500"/>
              </a:spcBef>
              <a:spcAft>
                <a:spcPts val="2500"/>
              </a:spcAft>
              <a:buClr>
                <a:schemeClr val="dk1"/>
              </a:buClr>
              <a:buSzPts val="1100"/>
              <a:buFont typeface="Arial"/>
              <a:buNone/>
            </a:pPr>
            <a:endParaRPr sz="32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ループバックアドレス</a:t>
            </a:r>
            <a:endParaRPr b="0"/>
          </a:p>
        </p:txBody>
      </p:sp>
      <p:sp>
        <p:nvSpPr>
          <p:cNvPr id="532" name="Google Shape;532;p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56</a:t>
            </a:fld>
            <a:endParaRPr/>
          </a:p>
        </p:txBody>
      </p:sp>
      <p:sp>
        <p:nvSpPr>
          <p:cNvPr id="533" name="Google Shape;533;p75"/>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solidFill>
                  <a:srgbClr val="222222"/>
                </a:solidFill>
                <a:highlight>
                  <a:srgbClr val="FFFFFF"/>
                </a:highlight>
              </a:rPr>
              <a:t>例えば、自分のコンピュータ上でWebサーバを動かしている場合、「</a:t>
            </a:r>
            <a:r>
              <a:rPr lang="en-US" sz="3200">
                <a:solidFill>
                  <a:srgbClr val="209CB0"/>
                </a:solidFill>
                <a:highlight>
                  <a:srgbClr val="FFFFFF"/>
                </a:highlight>
                <a:uFill>
                  <a:noFill/>
                </a:uFill>
                <a:hlinkClick r:id="rId3">
                  <a:extLst>
                    <a:ext uri="{A12FA001-AC4F-418D-AE19-62706E023703}">
                      <ahyp:hlinkClr xmlns:ahyp="http://schemas.microsoft.com/office/drawing/2018/hyperlinkcolor" val="tx"/>
                    </a:ext>
                  </a:extLst>
                </a:hlinkClick>
              </a:rPr>
              <a:t>http://localhost</a:t>
            </a:r>
            <a:r>
              <a:rPr lang="en-US" sz="3200">
                <a:solidFill>
                  <a:srgbClr val="222222"/>
                </a:solidFill>
                <a:highlight>
                  <a:srgbClr val="FFFFFF"/>
                </a:highlight>
              </a:rPr>
              <a:t>」にブラウザからアクセスすることで、Webサーバに接続することができます。もちろん、「</a:t>
            </a:r>
            <a:r>
              <a:rPr lang="en-US" sz="3200">
                <a:solidFill>
                  <a:srgbClr val="209CB0"/>
                </a:solidFill>
                <a:highlight>
                  <a:srgbClr val="FFFFFF"/>
                </a:highlight>
                <a:uFill>
                  <a:noFill/>
                </a:uFill>
                <a:hlinkClick r:id="rId4">
                  <a:extLst>
                    <a:ext uri="{A12FA001-AC4F-418D-AE19-62706E023703}">
                      <ahyp:hlinkClr xmlns:ahyp="http://schemas.microsoft.com/office/drawing/2018/hyperlinkcolor" val="tx"/>
                    </a:ext>
                  </a:extLst>
                </a:hlinkClick>
              </a:rPr>
              <a:t>http://127.0.0.1</a:t>
            </a:r>
            <a:r>
              <a:rPr lang="en-US" sz="3200">
                <a:solidFill>
                  <a:srgbClr val="222222"/>
                </a:solidFill>
                <a:highlight>
                  <a:srgbClr val="FFFFFF"/>
                </a:highlight>
              </a:rPr>
              <a:t>」にアクセスしても同じです。</a:t>
            </a:r>
            <a:endParaRPr sz="3200"/>
          </a:p>
          <a:p>
            <a:pPr marL="0" lvl="0" indent="0" algn="l" rtl="0">
              <a:lnSpc>
                <a:spcPct val="115000"/>
              </a:lnSpc>
              <a:spcBef>
                <a:spcPts val="2500"/>
              </a:spcBef>
              <a:spcAft>
                <a:spcPts val="2500"/>
              </a:spcAft>
              <a:buClr>
                <a:schemeClr val="dk1"/>
              </a:buClr>
              <a:buSzPts val="1100"/>
              <a:buFont typeface="Arial"/>
              <a:buNone/>
            </a:pPr>
            <a:endParaRPr sz="3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NATとNAPT（IPマスカレード）</a:t>
            </a:r>
            <a:endParaRPr b="0"/>
          </a:p>
        </p:txBody>
      </p:sp>
      <p:sp>
        <p:nvSpPr>
          <p:cNvPr id="539" name="Google Shape;539;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57</a:t>
            </a:fld>
            <a:endParaRPr/>
          </a:p>
        </p:txBody>
      </p:sp>
      <p:sp>
        <p:nvSpPr>
          <p:cNvPr id="540" name="Google Shape;540;p76"/>
          <p:cNvSpPr txBox="1"/>
          <p:nvPr/>
        </p:nvSpPr>
        <p:spPr>
          <a:xfrm>
            <a:off x="356650" y="2170250"/>
            <a:ext cx="11713800" cy="2825083"/>
          </a:xfrm>
          <a:prstGeom prst="rect">
            <a:avLst/>
          </a:prstGeom>
          <a:noFill/>
          <a:ln>
            <a:noFill/>
          </a:ln>
        </p:spPr>
        <p:txBody>
          <a:bodyPr spcFirstLastPara="1" wrap="square" lIns="50800" tIns="50800" rIns="50800" bIns="50800"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US" sz="3200" dirty="0" err="1"/>
              <a:t>プライベートIPアドレスを割り振られたコンピュータが</a:t>
            </a:r>
            <a:r>
              <a:rPr lang="en-US" sz="3200" dirty="0"/>
              <a:t>          </a:t>
            </a:r>
            <a:r>
              <a:rPr lang="en-US" sz="3200" dirty="0" err="1"/>
              <a:t>インターネットに接続する際に、プライベートIPアドレスと</a:t>
            </a:r>
            <a:r>
              <a:rPr lang="en-US" sz="3200" dirty="0"/>
              <a:t>   </a:t>
            </a:r>
            <a:r>
              <a:rPr lang="en-US" sz="3200" dirty="0" err="1"/>
              <a:t>グロバールIPアドレスの相互交換を行う技術が、NATとNAPT</a:t>
            </a:r>
            <a:r>
              <a:rPr lang="en-US" sz="3200" dirty="0"/>
              <a:t> （</a:t>
            </a:r>
            <a:r>
              <a:rPr lang="en-US" sz="3200" dirty="0" err="1"/>
              <a:t>IPマスカレード）です。IPアドレスの相互交換は、通常、ルータという通信機器によって行われます</a:t>
            </a:r>
            <a:r>
              <a:rPr lang="en-US" sz="3200" dirty="0"/>
              <a:t>。</a:t>
            </a:r>
            <a:endParaRPr sz="3200" dirty="0"/>
          </a:p>
          <a:p>
            <a:pPr marL="0" lvl="0" indent="0" algn="l" rtl="0">
              <a:lnSpc>
                <a:spcPct val="115000"/>
              </a:lnSpc>
              <a:spcBef>
                <a:spcPts val="2500"/>
              </a:spcBef>
              <a:spcAft>
                <a:spcPts val="2500"/>
              </a:spcAft>
              <a:buClr>
                <a:schemeClr val="dk1"/>
              </a:buClr>
              <a:buSzPts val="1100"/>
              <a:buFont typeface="Arial"/>
              <a:buNone/>
            </a:pPr>
            <a:endParaRPr sz="3200" dirty="0"/>
          </a:p>
        </p:txBody>
      </p:sp>
      <p:sp>
        <p:nvSpPr>
          <p:cNvPr id="5" name="Google Shape;540;p76">
            <a:extLst>
              <a:ext uri="{FF2B5EF4-FFF2-40B4-BE49-F238E27FC236}">
                <a16:creationId xmlns:a16="http://schemas.microsoft.com/office/drawing/2014/main" id="{01959E3E-3D8B-4D5D-92DE-C67FE3D1974E}"/>
              </a:ext>
            </a:extLst>
          </p:cNvPr>
          <p:cNvSpPr txBox="1"/>
          <p:nvPr/>
        </p:nvSpPr>
        <p:spPr>
          <a:xfrm>
            <a:off x="356650" y="5421450"/>
            <a:ext cx="11713800" cy="2825083"/>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a:t>Khi </a:t>
            </a:r>
            <a:r>
              <a:rPr lang="en-US" sz="3200" dirty="0" err="1"/>
              <a:t>các</a:t>
            </a:r>
            <a:r>
              <a:rPr lang="en-US" sz="3200" dirty="0"/>
              <a:t> </a:t>
            </a:r>
            <a:r>
              <a:rPr lang="en-US" sz="3200" dirty="0" err="1"/>
              <a:t>máy</a:t>
            </a:r>
            <a:r>
              <a:rPr lang="en-US" sz="3200" dirty="0"/>
              <a:t> </a:t>
            </a:r>
            <a:r>
              <a:rPr lang="en-US" sz="3200" dirty="0" err="1"/>
              <a:t>tính</a:t>
            </a:r>
            <a:r>
              <a:rPr lang="en-US" sz="3200" dirty="0"/>
              <a:t> </a:t>
            </a:r>
            <a:r>
              <a:rPr lang="en-US" sz="3200" dirty="0" err="1"/>
              <a:t>mà</a:t>
            </a:r>
            <a:r>
              <a:rPr lang="en-US" sz="3200" dirty="0"/>
              <a:t> </a:t>
            </a:r>
            <a:r>
              <a:rPr lang="en-US" sz="3200" dirty="0" err="1"/>
              <a:t>được</a:t>
            </a:r>
            <a:r>
              <a:rPr lang="en-US" sz="3200" dirty="0"/>
              <a:t> </a:t>
            </a:r>
            <a:r>
              <a:rPr lang="en-US" sz="3200" dirty="0" err="1"/>
              <a:t>gán</a:t>
            </a:r>
            <a:r>
              <a:rPr lang="en-US" sz="3200" dirty="0"/>
              <a:t> chi </a:t>
            </a:r>
            <a:r>
              <a:rPr lang="en-US" sz="3200" dirty="0" err="1"/>
              <a:t>địa</a:t>
            </a:r>
            <a:r>
              <a:rPr lang="en-US" sz="3200" dirty="0"/>
              <a:t> </a:t>
            </a:r>
            <a:r>
              <a:rPr lang="en-US" sz="3200" dirty="0" err="1"/>
              <a:t>chỉ</a:t>
            </a:r>
            <a:r>
              <a:rPr lang="en-US" sz="3200" dirty="0"/>
              <a:t> IP </a:t>
            </a:r>
            <a:r>
              <a:rPr lang="en-US" sz="3200" dirty="0" err="1"/>
              <a:t>riêng</a:t>
            </a:r>
            <a:r>
              <a:rPr lang="en-US" sz="3200" dirty="0"/>
              <a:t> </a:t>
            </a:r>
            <a:r>
              <a:rPr lang="en-US" sz="3200" dirty="0" err="1"/>
              <a:t>kết</a:t>
            </a:r>
            <a:r>
              <a:rPr lang="en-US" sz="3200" dirty="0"/>
              <a:t> </a:t>
            </a:r>
            <a:r>
              <a:rPr lang="en-US" sz="3200" dirty="0" err="1"/>
              <a:t>nối</a:t>
            </a:r>
            <a:r>
              <a:rPr lang="en-US" sz="3200" dirty="0"/>
              <a:t> Internet, </a:t>
            </a:r>
            <a:r>
              <a:rPr lang="en-US" sz="3200" dirty="0" err="1"/>
              <a:t>kĩ</a:t>
            </a:r>
            <a:r>
              <a:rPr lang="en-US" sz="3200" dirty="0"/>
              <a:t> </a:t>
            </a:r>
            <a:r>
              <a:rPr lang="en-US" sz="3200" dirty="0" err="1"/>
              <a:t>thuật</a:t>
            </a:r>
            <a:r>
              <a:rPr lang="en-US" sz="3200" dirty="0"/>
              <a:t> </a:t>
            </a:r>
            <a:r>
              <a:rPr lang="en-US" sz="3200" dirty="0" err="1"/>
              <a:t>chuyển</a:t>
            </a:r>
            <a:r>
              <a:rPr lang="en-US" sz="3200" dirty="0"/>
              <a:t> </a:t>
            </a:r>
            <a:r>
              <a:rPr lang="en-US" sz="3200" dirty="0" err="1"/>
              <a:t>đổi</a:t>
            </a:r>
            <a:r>
              <a:rPr lang="en-US" sz="3200" dirty="0"/>
              <a:t> </a:t>
            </a:r>
            <a:r>
              <a:rPr lang="en-US" sz="3200" dirty="0" err="1"/>
              <a:t>lẫn</a:t>
            </a:r>
            <a:r>
              <a:rPr lang="en-US" sz="3200" dirty="0"/>
              <a:t> </a:t>
            </a:r>
            <a:r>
              <a:rPr lang="en-US" sz="3200" dirty="0" err="1"/>
              <a:t>nhau</a:t>
            </a:r>
            <a:r>
              <a:rPr lang="en-US" sz="3200" dirty="0"/>
              <a:t> </a:t>
            </a:r>
            <a:r>
              <a:rPr lang="en-US" sz="3200" dirty="0" err="1"/>
              <a:t>giữa</a:t>
            </a:r>
            <a:r>
              <a:rPr lang="en-US" sz="3200" dirty="0"/>
              <a:t> </a:t>
            </a:r>
            <a:r>
              <a:rPr lang="en-US" sz="3200" dirty="0" err="1"/>
              <a:t>địa</a:t>
            </a:r>
            <a:r>
              <a:rPr lang="en-US" sz="3200" dirty="0"/>
              <a:t> </a:t>
            </a:r>
            <a:r>
              <a:rPr lang="en-US" sz="3200" dirty="0" err="1"/>
              <a:t>chỉ</a:t>
            </a:r>
            <a:r>
              <a:rPr lang="en-US" sz="3200" dirty="0"/>
              <a:t> IP </a:t>
            </a:r>
            <a:r>
              <a:rPr lang="en-US" sz="3200" dirty="0" err="1"/>
              <a:t>riêng</a:t>
            </a:r>
            <a:r>
              <a:rPr lang="en-US" sz="3200" dirty="0"/>
              <a:t> </a:t>
            </a:r>
            <a:r>
              <a:rPr lang="en-US" sz="3200" dirty="0" err="1"/>
              <a:t>và</a:t>
            </a:r>
            <a:r>
              <a:rPr lang="en-US" sz="3200" dirty="0"/>
              <a:t> </a:t>
            </a:r>
            <a:r>
              <a:rPr lang="en-US" sz="3200" dirty="0" err="1"/>
              <a:t>địa</a:t>
            </a:r>
            <a:r>
              <a:rPr lang="en-US" sz="3200" dirty="0"/>
              <a:t> </a:t>
            </a:r>
            <a:r>
              <a:rPr lang="en-US" sz="3200" dirty="0" err="1"/>
              <a:t>chỉ</a:t>
            </a:r>
            <a:r>
              <a:rPr lang="en-US" sz="3200" dirty="0"/>
              <a:t> IP </a:t>
            </a:r>
            <a:r>
              <a:rPr lang="en-US" sz="3200" dirty="0" err="1"/>
              <a:t>công</a:t>
            </a:r>
            <a:r>
              <a:rPr lang="en-US" sz="3200" dirty="0"/>
              <a:t> </a:t>
            </a:r>
            <a:r>
              <a:rPr lang="en-US" sz="3200" dirty="0" err="1"/>
              <a:t>cộng</a:t>
            </a:r>
            <a:r>
              <a:rPr lang="en-US" sz="3200" dirty="0"/>
              <a:t> </a:t>
            </a:r>
            <a:r>
              <a:rPr lang="en-US" sz="3200" dirty="0" err="1"/>
              <a:t>là</a:t>
            </a:r>
            <a:r>
              <a:rPr lang="en-US" sz="3200" dirty="0"/>
              <a:t> NAT </a:t>
            </a:r>
            <a:r>
              <a:rPr lang="en-US" sz="3200" dirty="0" err="1"/>
              <a:t>và</a:t>
            </a:r>
            <a:r>
              <a:rPr lang="en-US" sz="3200" dirty="0"/>
              <a:t> NAPT ( </a:t>
            </a:r>
            <a:r>
              <a:rPr lang="en-US" sz="3200" dirty="0" err="1"/>
              <a:t>mặt</a:t>
            </a:r>
            <a:r>
              <a:rPr lang="en-US" sz="3200" dirty="0"/>
              <a:t> </a:t>
            </a:r>
            <a:r>
              <a:rPr lang="en-US" sz="3200" dirty="0" err="1"/>
              <a:t>nạ</a:t>
            </a:r>
            <a:r>
              <a:rPr lang="en-US" sz="3200" dirty="0"/>
              <a:t> IP). </a:t>
            </a:r>
            <a:r>
              <a:rPr lang="en-US" sz="3200" dirty="0" err="1"/>
              <a:t>Thông</a:t>
            </a:r>
            <a:r>
              <a:rPr lang="en-US" sz="3200" dirty="0"/>
              <a:t> </a:t>
            </a:r>
            <a:r>
              <a:rPr lang="en-US" sz="3200" dirty="0" err="1"/>
              <a:t>thường</a:t>
            </a:r>
            <a:r>
              <a:rPr lang="en-US" sz="3200" dirty="0"/>
              <a:t>, </a:t>
            </a:r>
            <a:r>
              <a:rPr lang="en-US" sz="3200" dirty="0" err="1"/>
              <a:t>việc</a:t>
            </a:r>
            <a:r>
              <a:rPr lang="en-US" sz="3200" dirty="0"/>
              <a:t> </a:t>
            </a:r>
            <a:r>
              <a:rPr lang="en-US" sz="3200" dirty="0" err="1"/>
              <a:t>chuyển</a:t>
            </a:r>
            <a:r>
              <a:rPr lang="en-US" sz="3200" dirty="0"/>
              <a:t> </a:t>
            </a:r>
            <a:r>
              <a:rPr lang="en-US" sz="3200" dirty="0" err="1"/>
              <a:t>đổi</a:t>
            </a:r>
            <a:r>
              <a:rPr lang="en-US" sz="3200" dirty="0"/>
              <a:t> </a:t>
            </a:r>
            <a:r>
              <a:rPr lang="en-US" sz="3200" dirty="0" err="1"/>
              <a:t>này</a:t>
            </a:r>
            <a:r>
              <a:rPr lang="en-US" sz="3200" dirty="0"/>
              <a:t> </a:t>
            </a:r>
            <a:r>
              <a:rPr lang="en-US" sz="3200" dirty="0" err="1"/>
              <a:t>diễn</a:t>
            </a:r>
            <a:r>
              <a:rPr lang="en-US" sz="3200" dirty="0"/>
              <a:t> ra router.</a:t>
            </a:r>
            <a:endParaRPr sz="3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3190C7D-5CD0-4382-A564-2B5CECF436EF}"/>
              </a:ext>
            </a:extLst>
          </p:cNvPr>
          <p:cNvSpPr>
            <a:spLocks noGrp="1"/>
          </p:cNvSpPr>
          <p:nvPr>
            <p:ph type="title"/>
          </p:nvPr>
        </p:nvSpPr>
        <p:spPr>
          <a:xfrm>
            <a:off x="1270000" y="111017"/>
            <a:ext cx="11099700" cy="6984050"/>
          </a:xfrm>
        </p:spPr>
        <p:txBody>
          <a:bodyPr/>
          <a:lstStyle/>
          <a:p>
            <a:r>
              <a:rPr lang="en-US" altLang="ja-JP" sz="2400" dirty="0"/>
              <a:t> </a:t>
            </a:r>
            <a:r>
              <a:rPr lang="ja-JP" altLang="en-US" sz="2400" dirty="0"/>
              <a:t>プライベート</a:t>
            </a:r>
            <a:r>
              <a:rPr lang="en-US" altLang="ja-JP" sz="2400" dirty="0"/>
              <a:t>IP</a:t>
            </a:r>
            <a:r>
              <a:rPr lang="ja-JP" altLang="en-US" sz="2400" dirty="0"/>
              <a:t>アドレスが割り振られるコンピューターがインターネットに接続する際に、プライベート</a:t>
            </a:r>
            <a:r>
              <a:rPr lang="en-US" altLang="ja-JP" sz="2400" dirty="0"/>
              <a:t>IP</a:t>
            </a:r>
            <a:r>
              <a:rPr lang="ja-JP" altLang="en-US" sz="2400" dirty="0"/>
              <a:t>アドレスとグローバル</a:t>
            </a:r>
            <a:r>
              <a:rPr lang="en-US" altLang="ja-JP" sz="2400" dirty="0"/>
              <a:t>IP</a:t>
            </a:r>
            <a:r>
              <a:rPr lang="ja-JP" altLang="en-US" sz="2400" dirty="0"/>
              <a:t>アドレスの相互交換が、</a:t>
            </a:r>
            <a:r>
              <a:rPr lang="en-US" altLang="ja-JP" sz="2400" dirty="0"/>
              <a:t>NAT </a:t>
            </a:r>
            <a:r>
              <a:rPr lang="ja-JP" altLang="en-US" sz="2400" dirty="0"/>
              <a:t>と</a:t>
            </a:r>
            <a:r>
              <a:rPr lang="en-US" altLang="ja-JP" sz="2400" dirty="0"/>
              <a:t>NAPT</a:t>
            </a:r>
            <a:r>
              <a:rPr lang="ja-JP" altLang="en-US" sz="2400" dirty="0"/>
              <a:t>（</a:t>
            </a:r>
            <a:r>
              <a:rPr lang="en-US" altLang="ja-JP" sz="2400" dirty="0"/>
              <a:t>IP</a:t>
            </a:r>
            <a:r>
              <a:rPr lang="ja-JP" altLang="en-US" sz="2400" dirty="0"/>
              <a:t>マスカレード）です。</a:t>
            </a:r>
            <a:r>
              <a:rPr lang="en-US" altLang="ja-JP" sz="2400" dirty="0"/>
              <a:t>IP</a:t>
            </a:r>
            <a:r>
              <a:rPr lang="ja-JP" altLang="en-US" sz="2400" dirty="0"/>
              <a:t>アドレスの相互交換は、通常、ルータという通信機器によって行われます。</a:t>
            </a:r>
            <a:endParaRPr lang="vi-VN" sz="2400" dirty="0"/>
          </a:p>
        </p:txBody>
      </p:sp>
    </p:spTree>
    <p:extLst>
      <p:ext uri="{BB962C8B-B14F-4D97-AF65-F5344CB8AC3E}">
        <p14:creationId xmlns:p14="http://schemas.microsoft.com/office/powerpoint/2010/main" val="1192059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新しい言葉を覚えましょう</a:t>
            </a:r>
            <a:endParaRPr/>
          </a:p>
        </p:txBody>
      </p:sp>
      <p:sp>
        <p:nvSpPr>
          <p:cNvPr id="546" name="Google Shape;546;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59</a:t>
            </a:fld>
            <a:endParaRPr/>
          </a:p>
        </p:txBody>
      </p:sp>
      <p:sp>
        <p:nvSpPr>
          <p:cNvPr id="547" name="Google Shape;547;p77"/>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dk1"/>
                </a:solidFill>
              </a:rPr>
              <a:t>新しい言葉</a:t>
            </a:r>
            <a:r>
              <a:rPr lang="en-US" sz="6400"/>
              <a:t>の</a:t>
            </a:r>
            <a:endParaRPr sz="6400"/>
          </a:p>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読み方</a:t>
            </a:r>
            <a:r>
              <a:rPr lang="en-US" sz="6400"/>
              <a:t>、</a:t>
            </a:r>
            <a:r>
              <a:rPr lang="en-US" sz="6400">
                <a:solidFill>
                  <a:schemeClr val="accent5"/>
                </a:solidFill>
              </a:rPr>
              <a:t>意味</a:t>
            </a:r>
            <a:r>
              <a:rPr lang="en-US" sz="6400" b="0" i="0" u="none" strike="noStrike" cap="none">
                <a:solidFill>
                  <a:srgbClr val="000000"/>
                </a:solidFill>
                <a:latin typeface="Arial"/>
                <a:ea typeface="Arial"/>
                <a:cs typeface="Arial"/>
                <a:sym typeface="Arial"/>
              </a:rPr>
              <a:t>を</a:t>
            </a:r>
            <a:r>
              <a:rPr lang="en-US" sz="6400"/>
              <a:t>勉強する</a:t>
            </a:r>
            <a:endParaRPr/>
          </a:p>
        </p:txBody>
      </p:sp>
      <p:pic>
        <p:nvPicPr>
          <p:cNvPr id="548" name="Google Shape;548;p77"/>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177" name="Google Shape;177;p29"/>
          <p:cNvSpPr txBox="1">
            <a:spLocks noGrp="1"/>
          </p:cNvSpPr>
          <p:nvPr>
            <p:ph type="body" idx="1"/>
          </p:nvPr>
        </p:nvSpPr>
        <p:spPr>
          <a:xfrm>
            <a:off x="952500" y="2292040"/>
            <a:ext cx="11099700" cy="65745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44500" algn="l" rtl="0">
              <a:lnSpc>
                <a:spcPct val="60000"/>
              </a:lnSpc>
              <a:spcBef>
                <a:spcPts val="2400"/>
              </a:spcBef>
              <a:spcAft>
                <a:spcPts val="0"/>
              </a:spcAft>
              <a:buClr>
                <a:srgbClr val="000000"/>
              </a:buClr>
              <a:buSzPts val="2560"/>
              <a:buFont typeface="Arial"/>
              <a:buChar char="•"/>
            </a:pPr>
            <a:r>
              <a:rPr lang="en-US"/>
              <a:t>FEの内容</a:t>
            </a:r>
            <a:r>
              <a:rPr lang="en-US" sz="3200" b="0" i="0" u="none" strike="noStrike" cap="none">
                <a:solidFill>
                  <a:srgbClr val="000000"/>
                </a:solidFill>
                <a:latin typeface="Arial"/>
                <a:ea typeface="Arial"/>
                <a:cs typeface="Arial"/>
                <a:sym typeface="Arial"/>
              </a:rPr>
              <a:t>を理解する</a:t>
            </a:r>
            <a:endParaRPr/>
          </a:p>
          <a:p>
            <a:pPr marL="1333500" lvl="2" indent="-444500" algn="l" rtl="0">
              <a:lnSpc>
                <a:spcPct val="60000"/>
              </a:lnSpc>
              <a:spcBef>
                <a:spcPts val="2400"/>
              </a:spcBef>
              <a:spcAft>
                <a:spcPts val="0"/>
              </a:spcAft>
              <a:buClr>
                <a:srgbClr val="000000"/>
              </a:buClr>
              <a:buSzPts val="2560"/>
              <a:buFont typeface="Arial"/>
              <a:buChar char="•"/>
            </a:pPr>
            <a:r>
              <a:rPr lang="en-US"/>
              <a:t>専門用語を使った日本語の文章を理解する</a:t>
            </a:r>
            <a:endParaRPr/>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44500" algn="l" rtl="0">
              <a:lnSpc>
                <a:spcPct val="60000"/>
              </a:lnSpc>
              <a:spcBef>
                <a:spcPts val="2400"/>
              </a:spcBef>
              <a:spcAft>
                <a:spcPts val="0"/>
              </a:spcAft>
              <a:buClr>
                <a:srgbClr val="000000"/>
              </a:buClr>
              <a:buSzPts val="2560"/>
              <a:buFont typeface="Arial"/>
              <a:buChar char="•"/>
            </a:pPr>
            <a:r>
              <a:rPr lang="en-US"/>
              <a:t>新しい言葉を正しく読むことができる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t>新しい言葉の意味を理解することができる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新しい言葉を使って作文できる</a:t>
            </a:r>
            <a:endParaRPr/>
          </a:p>
          <a:p>
            <a:pPr marL="1333500" lvl="2" indent="-444500" algn="l" rtl="0">
              <a:lnSpc>
                <a:spcPct val="80000"/>
              </a:lnSpc>
              <a:spcBef>
                <a:spcPts val="2400"/>
              </a:spcBef>
              <a:spcAft>
                <a:spcPts val="0"/>
              </a:spcAft>
              <a:buClr>
                <a:srgbClr val="000000"/>
              </a:buClr>
              <a:buSzPts val="2560"/>
              <a:buFont typeface="Arial"/>
              <a:buChar char="•"/>
            </a:pPr>
            <a:r>
              <a:rPr lang="en-US">
                <a:solidFill>
                  <a:schemeClr val="dk1"/>
                </a:solidFill>
              </a:rPr>
              <a:t>日本語の文法を理解することができる</a:t>
            </a:r>
            <a:endParaRPr>
              <a:solidFill>
                <a:schemeClr val="dk1"/>
              </a:solidFill>
            </a:endParaRPr>
          </a:p>
          <a:p>
            <a:pPr marL="1333500" lvl="2" indent="-444500" algn="l" rtl="0">
              <a:lnSpc>
                <a:spcPct val="115000"/>
              </a:lnSpc>
              <a:spcBef>
                <a:spcPts val="2400"/>
              </a:spcBef>
              <a:spcAft>
                <a:spcPts val="0"/>
              </a:spcAft>
              <a:buClr>
                <a:srgbClr val="000000"/>
              </a:buClr>
              <a:buSzPts val="2560"/>
              <a:buFont typeface="Arial"/>
              <a:buChar char="•"/>
            </a:pPr>
            <a:r>
              <a:rPr lang="en-US">
                <a:solidFill>
                  <a:schemeClr val="dk1"/>
                </a:solidFill>
              </a:rPr>
              <a:t>日本語の文章を正しくベトナム語に翻訳することができる</a:t>
            </a:r>
            <a:endParaRPr>
              <a:solidFill>
                <a:schemeClr val="dk1"/>
              </a:solidFill>
            </a:endParaRPr>
          </a:p>
          <a:p>
            <a:pPr marL="0" lvl="0" indent="0" algn="l" rtl="0">
              <a:lnSpc>
                <a:spcPct val="80000"/>
              </a:lnSpc>
              <a:spcBef>
                <a:spcPts val="2400"/>
              </a:spcBef>
              <a:spcAft>
                <a:spcPts val="0"/>
              </a:spcAft>
              <a:buNone/>
            </a:pPr>
            <a:endParaRPr/>
          </a:p>
        </p:txBody>
      </p:sp>
      <p:sp>
        <p:nvSpPr>
          <p:cNvPr id="178" name="Google Shape;178;p29"/>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60</a:t>
            </a:fld>
            <a:endParaRPr/>
          </a:p>
        </p:txBody>
      </p:sp>
      <p:sp>
        <p:nvSpPr>
          <p:cNvPr id="554" name="Google Shape;554;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55" name="Google Shape;555;p78"/>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NAT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NAPT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IPマスカレード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相互交換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技術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ルータ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通信機器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割り振る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61</a:t>
            </a:fld>
            <a:endParaRPr/>
          </a:p>
        </p:txBody>
      </p:sp>
      <p:sp>
        <p:nvSpPr>
          <p:cNvPr id="561" name="Google Shape;561;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62" name="Google Shape;562;p79"/>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NAT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NAPT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IPマスカレード</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相互交換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技術</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通常</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ルータ</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通信機器</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rPr>
                        <a:t>割り振る</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8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62</a:t>
            </a:fld>
            <a:endParaRPr/>
          </a:p>
        </p:txBody>
      </p:sp>
      <p:sp>
        <p:nvSpPr>
          <p:cNvPr id="568" name="Google Shape;568;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569" name="Google Shape;569;p80"/>
          <p:cNvGraphicFramePr/>
          <p:nvPr/>
        </p:nvGraphicFramePr>
        <p:xfrm>
          <a:off x="660650" y="2206050"/>
          <a:ext cx="11391675" cy="4868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Cấp phát, phân phát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Hoán đổi qua lại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Kỹ thuật, công nghệ</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Thông thường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Bộ định tuyến</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Thiết bị truyền thông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
        <p:nvSpPr>
          <p:cNvPr id="575" name="Google Shape;575;p8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63</a:t>
            </a:fld>
            <a:endParaRPr/>
          </a:p>
        </p:txBody>
      </p:sp>
      <p:sp>
        <p:nvSpPr>
          <p:cNvPr id="576" name="Google Shape;576;p81"/>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solidFill>
                  <a:schemeClr val="accent5"/>
                </a:solidFill>
              </a:rPr>
              <a:t>新しい言葉</a:t>
            </a:r>
            <a:r>
              <a:rPr lang="en-US" sz="6400" b="0" i="0" u="none" strike="noStrike" cap="none">
                <a:solidFill>
                  <a:srgbClr val="000000"/>
                </a:solidFill>
                <a:latin typeface="Arial"/>
                <a:ea typeface="Arial"/>
                <a:cs typeface="Arial"/>
                <a:sym typeface="Arial"/>
              </a:rPr>
              <a:t>を使って</a:t>
            </a:r>
            <a:br>
              <a:rPr lang="en-US" sz="6400" b="0" i="0" u="none" strike="noStrike" cap="none">
                <a:solidFill>
                  <a:srgbClr val="000000"/>
                </a:solidFill>
                <a:latin typeface="Arial"/>
                <a:ea typeface="Arial"/>
                <a:cs typeface="Arial"/>
                <a:sym typeface="Arial"/>
              </a:rPr>
            </a:br>
            <a:r>
              <a:rPr lang="en-US" sz="6400" b="0" i="0" u="none" strike="noStrike" cap="none">
                <a:solidFill>
                  <a:srgbClr val="000000"/>
                </a:solidFill>
                <a:latin typeface="Arial"/>
                <a:ea typeface="Arial"/>
                <a:cs typeface="Arial"/>
                <a:sym typeface="Arial"/>
              </a:rPr>
              <a:t>文章を作ってみましょう</a:t>
            </a:r>
            <a:endParaRPr/>
          </a:p>
        </p:txBody>
      </p:sp>
      <p:pic>
        <p:nvPicPr>
          <p:cNvPr id="577" name="Google Shape;577;p81"/>
          <p:cNvPicPr preferRelativeResize="0"/>
          <p:nvPr/>
        </p:nvPicPr>
        <p:blipFill>
          <a:blip r:embed="rId3">
            <a:alphaModFix/>
          </a:blip>
          <a:stretch>
            <a:fillRect/>
          </a:stretch>
        </p:blipFill>
        <p:spPr>
          <a:xfrm>
            <a:off x="8530750" y="5670725"/>
            <a:ext cx="3277883" cy="35708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2"/>
          <p:cNvSpPr txBox="1"/>
          <p:nvPr/>
        </p:nvSpPr>
        <p:spPr>
          <a:xfrm>
            <a:off x="833900" y="2610575"/>
            <a:ext cx="11535900" cy="3080700"/>
          </a:xfrm>
          <a:prstGeom prst="rect">
            <a:avLst/>
          </a:prstGeom>
          <a:noFill/>
          <a:ln>
            <a:noFill/>
          </a:ln>
        </p:spPr>
        <p:txBody>
          <a:bodyPr spcFirstLastPara="1" wrap="square" lIns="50800" tIns="50800" rIns="50800" bIns="50800" anchor="ctr" anchorCtr="0">
            <a:noAutofit/>
          </a:bodyPr>
          <a:lstStyle/>
          <a:p>
            <a:pPr marL="508000" marR="0" lvl="0" indent="-565150" algn="l" rtl="0">
              <a:lnSpc>
                <a:spcPct val="150000"/>
              </a:lnSpc>
              <a:spcBef>
                <a:spcPts val="0"/>
              </a:spcBef>
              <a:spcAft>
                <a:spcPts val="0"/>
              </a:spcAft>
              <a:buClr>
                <a:srgbClr val="000000"/>
              </a:buClr>
              <a:buSzPts val="4300"/>
              <a:buFont typeface="Arial"/>
              <a:buAutoNum type="arabicPeriod"/>
            </a:pPr>
            <a:r>
              <a:rPr lang="en-US" sz="4300"/>
              <a:t>新しい言葉</a:t>
            </a:r>
            <a:r>
              <a:rPr lang="en-US" sz="4300" b="0" i="0" u="none" strike="noStrike" cap="none">
                <a:solidFill>
                  <a:srgbClr val="000000"/>
                </a:solidFill>
                <a:latin typeface="Arial"/>
                <a:ea typeface="Arial"/>
                <a:cs typeface="Arial"/>
                <a:sym typeface="Arial"/>
              </a:rPr>
              <a:t>から好きな言葉を選びます。</a:t>
            </a:r>
            <a:endParaRPr sz="4300"/>
          </a:p>
          <a:p>
            <a:pPr marL="508000" marR="0" lvl="0" indent="-565150" algn="l" rtl="0">
              <a:lnSpc>
                <a:spcPct val="150000"/>
              </a:lnSpc>
              <a:spcBef>
                <a:spcPts val="0"/>
              </a:spcBef>
              <a:spcAft>
                <a:spcPts val="0"/>
              </a:spcAft>
              <a:buClr>
                <a:schemeClr val="accent5"/>
              </a:buClr>
              <a:buSzPts val="4300"/>
              <a:buFont typeface="Arial"/>
              <a:buAutoNum type="arabicPeriod"/>
            </a:pPr>
            <a:r>
              <a:rPr lang="en-US" sz="4300" b="0" i="0" u="none" strike="noStrike" cap="none">
                <a:solidFill>
                  <a:schemeClr val="accent5"/>
                </a:solidFill>
                <a:latin typeface="Arial"/>
                <a:ea typeface="Arial"/>
                <a:cs typeface="Arial"/>
                <a:sym typeface="Arial"/>
              </a:rPr>
              <a:t>二文以上の</a:t>
            </a:r>
            <a:r>
              <a:rPr lang="en-US" sz="4300" b="0" i="0" u="none" strike="noStrike" cap="none">
                <a:solidFill>
                  <a:srgbClr val="000000"/>
                </a:solidFill>
                <a:latin typeface="Arial"/>
                <a:ea typeface="Arial"/>
                <a:cs typeface="Arial"/>
                <a:sym typeface="Arial"/>
              </a:rPr>
              <a:t>日本語の文章を作成します。</a:t>
            </a:r>
            <a:endParaRPr sz="4300"/>
          </a:p>
          <a:p>
            <a:pPr marL="508000" marR="0" lvl="0" indent="-565150" algn="l" rtl="0">
              <a:lnSpc>
                <a:spcPct val="150000"/>
              </a:lnSpc>
              <a:spcBef>
                <a:spcPts val="0"/>
              </a:spcBef>
              <a:spcAft>
                <a:spcPts val="0"/>
              </a:spcAft>
              <a:buClr>
                <a:srgbClr val="000000"/>
              </a:buClr>
              <a:buSzPts val="4300"/>
              <a:buFont typeface="Arial"/>
              <a:buAutoNum type="arabicPeriod"/>
            </a:pPr>
            <a:r>
              <a:rPr lang="en-US" sz="4300" b="0" i="0" u="none" strike="noStrike" cap="none">
                <a:solidFill>
                  <a:srgbClr val="000000"/>
                </a:solidFill>
                <a:latin typeface="Arial"/>
                <a:ea typeface="Arial"/>
                <a:cs typeface="Arial"/>
                <a:sym typeface="Arial"/>
              </a:rPr>
              <a:t>作成した文章をチャットワークで送ります。</a:t>
            </a:r>
            <a:endParaRPr sz="4300"/>
          </a:p>
        </p:txBody>
      </p:sp>
      <p:sp>
        <p:nvSpPr>
          <p:cNvPr id="583" name="Google Shape;583;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584" name="Google Shape;584;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新しい言葉の作文</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文章の理解</a:t>
            </a:r>
            <a:endParaRPr/>
          </a:p>
        </p:txBody>
      </p:sp>
      <p:sp>
        <p:nvSpPr>
          <p:cNvPr id="590" name="Google Shape;590;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65</a:t>
            </a:fld>
            <a:endParaRPr/>
          </a:p>
        </p:txBody>
      </p:sp>
      <p:sp>
        <p:nvSpPr>
          <p:cNvPr id="591" name="Google Shape;591;p83"/>
          <p:cNvSpPr txBox="1"/>
          <p:nvPr/>
        </p:nvSpPr>
        <p:spPr>
          <a:xfrm>
            <a:off x="1384300" y="2755900"/>
            <a:ext cx="9894600" cy="31221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chemeClr val="accent5"/>
              </a:buClr>
              <a:buSzPts val="6400"/>
              <a:buFont typeface="Arial"/>
              <a:buNone/>
            </a:pPr>
            <a:r>
              <a:rPr lang="en-US" sz="6400"/>
              <a:t>文章を読んで、</a:t>
            </a:r>
            <a:r>
              <a:rPr lang="en-US" sz="6400">
                <a:solidFill>
                  <a:schemeClr val="accent5"/>
                </a:solidFill>
              </a:rPr>
              <a:t>意味を理解</a:t>
            </a:r>
            <a:r>
              <a:rPr lang="en-US" sz="6400"/>
              <a:t>できるようにしましょう</a:t>
            </a:r>
            <a:endParaRPr/>
          </a:p>
        </p:txBody>
      </p:sp>
      <p:pic>
        <p:nvPicPr>
          <p:cNvPr id="592" name="Google Shape;592;p83"/>
          <p:cNvPicPr preferRelativeResize="0"/>
          <p:nvPr/>
        </p:nvPicPr>
        <p:blipFill>
          <a:blip r:embed="rId3">
            <a:alphaModFix/>
          </a:blip>
          <a:stretch>
            <a:fillRect/>
          </a:stretch>
        </p:blipFill>
        <p:spPr>
          <a:xfrm>
            <a:off x="6982750" y="5404500"/>
            <a:ext cx="4836639" cy="3570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NATとNAPT（IPマスカレード）</a:t>
            </a:r>
            <a:endParaRPr b="0"/>
          </a:p>
        </p:txBody>
      </p:sp>
      <p:sp>
        <p:nvSpPr>
          <p:cNvPr id="598" name="Google Shape;598;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66</a:t>
            </a:fld>
            <a:endParaRPr/>
          </a:p>
        </p:txBody>
      </p:sp>
      <p:sp>
        <p:nvSpPr>
          <p:cNvPr id="599" name="Google Shape;599;p84"/>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dirty="0" err="1"/>
              <a:t>プライベートIPアドレスを割り振られたコンピュータが</a:t>
            </a:r>
            <a:r>
              <a:rPr lang="en-US" sz="3200" dirty="0"/>
              <a:t>          </a:t>
            </a:r>
            <a:r>
              <a:rPr lang="en-US" sz="3200" dirty="0" err="1"/>
              <a:t>インターネットに接続する際に、プライベートIPアドレスと</a:t>
            </a:r>
            <a:r>
              <a:rPr lang="en-US" sz="3200" dirty="0"/>
              <a:t>   </a:t>
            </a:r>
            <a:r>
              <a:rPr lang="en-US" sz="3200" dirty="0" err="1"/>
              <a:t>グロバールIPアドレスの相互交換を行う技術が、NATとNAPT</a:t>
            </a:r>
            <a:r>
              <a:rPr lang="en-US" sz="3200" dirty="0"/>
              <a:t> （</a:t>
            </a:r>
            <a:r>
              <a:rPr lang="en-US" sz="3200" dirty="0" err="1"/>
              <a:t>IPマスカレード）です</a:t>
            </a:r>
            <a:r>
              <a:rPr lang="en-US" sz="3200" dirty="0"/>
              <a:t>。</a:t>
            </a:r>
            <a:endParaRPr sz="3200" dirty="0"/>
          </a:p>
          <a:p>
            <a:pPr marL="0" lvl="0" indent="0" algn="l" rtl="0">
              <a:lnSpc>
                <a:spcPct val="115000"/>
              </a:lnSpc>
              <a:spcBef>
                <a:spcPts val="2500"/>
              </a:spcBef>
              <a:spcAft>
                <a:spcPts val="0"/>
              </a:spcAft>
              <a:buClr>
                <a:schemeClr val="dk1"/>
              </a:buClr>
              <a:buSzPts val="1100"/>
              <a:buFont typeface="Arial"/>
              <a:buNone/>
            </a:pPr>
            <a:r>
              <a:rPr lang="en-US" sz="3200" dirty="0" err="1"/>
              <a:t>IPアドレスの相互交換は、通常ルータという通信機器によって行われます</a:t>
            </a:r>
            <a:r>
              <a:rPr lang="en-US" sz="3200" dirty="0"/>
              <a:t>。</a:t>
            </a:r>
            <a:endParaRPr sz="3200" dirty="0"/>
          </a:p>
          <a:p>
            <a:pPr marL="0" lvl="0" indent="0" algn="l" rtl="0">
              <a:lnSpc>
                <a:spcPct val="115000"/>
              </a:lnSpc>
              <a:spcBef>
                <a:spcPts val="2500"/>
              </a:spcBef>
              <a:spcAft>
                <a:spcPts val="2500"/>
              </a:spcAft>
              <a:buClr>
                <a:schemeClr val="dk1"/>
              </a:buClr>
              <a:buSzPts val="1100"/>
              <a:buFont typeface="Arial"/>
              <a:buNone/>
            </a:pPr>
            <a:endParaRPr sz="3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NAT</a:t>
            </a:r>
            <a:endParaRPr b="0"/>
          </a:p>
        </p:txBody>
      </p:sp>
      <p:sp>
        <p:nvSpPr>
          <p:cNvPr id="605" name="Google Shape;605;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67</a:t>
            </a:fld>
            <a:endParaRPr/>
          </a:p>
        </p:txBody>
      </p:sp>
      <p:sp>
        <p:nvSpPr>
          <p:cNvPr id="606" name="Google Shape;606;p85"/>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dirty="0"/>
              <a:t>NATは、プライベートIPアドレスとグローバルIPアドレスを1対1で相互変換します。そのため、ルータが持っているグローバルIPアドレスが少ないと、インターネットに接続できないコンピュータが出てくる可能性があります。</a:t>
            </a:r>
            <a:endParaRPr sz="3200" dirty="0"/>
          </a:p>
        </p:txBody>
      </p:sp>
      <p:pic>
        <p:nvPicPr>
          <p:cNvPr id="607" name="Google Shape;607;p85"/>
          <p:cNvPicPr preferRelativeResize="0"/>
          <p:nvPr/>
        </p:nvPicPr>
        <p:blipFill>
          <a:blip r:embed="rId3">
            <a:alphaModFix/>
          </a:blip>
          <a:stretch>
            <a:fillRect/>
          </a:stretch>
        </p:blipFill>
        <p:spPr>
          <a:xfrm>
            <a:off x="1146250" y="4577900"/>
            <a:ext cx="10744200" cy="4400550"/>
          </a:xfrm>
          <a:prstGeom prst="rect">
            <a:avLst/>
          </a:prstGeom>
          <a:noFill/>
          <a:ln>
            <a:noFill/>
          </a:ln>
        </p:spPr>
      </p:pic>
      <p:sp>
        <p:nvSpPr>
          <p:cNvPr id="608" name="Google Shape;608;p85"/>
          <p:cNvSpPr txBox="1"/>
          <p:nvPr/>
        </p:nvSpPr>
        <p:spPr>
          <a:xfrm>
            <a:off x="659025" y="9179475"/>
            <a:ext cx="824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u="sng">
                <a:solidFill>
                  <a:schemeClr val="hlink"/>
                </a:solidFill>
              </a:rPr>
              <a:t>参考：</a:t>
            </a:r>
            <a:r>
              <a:rPr lang="en-US" sz="2000" u="sng">
                <a:solidFill>
                  <a:schemeClr val="hlink"/>
                </a:solidFill>
                <a:hlinkClick r:id="rId4"/>
              </a:rPr>
              <a:t>https://wa3.i-3-i.info/word11979.html</a:t>
            </a:r>
            <a:r>
              <a:rPr lang="en-US" sz="2000"/>
              <a:t> </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41E716-B5D5-4089-830D-1842DAB504D9}"/>
              </a:ext>
            </a:extLst>
          </p:cNvPr>
          <p:cNvSpPr>
            <a:spLocks noGrp="1"/>
          </p:cNvSpPr>
          <p:nvPr>
            <p:ph type="title"/>
          </p:nvPr>
        </p:nvSpPr>
        <p:spPr>
          <a:xfrm>
            <a:off x="1270000" y="111017"/>
            <a:ext cx="11099700" cy="1751650"/>
          </a:xfrm>
        </p:spPr>
        <p:txBody>
          <a:bodyPr/>
          <a:lstStyle/>
          <a:p>
            <a:r>
              <a:rPr lang="en-US" sz="2400" dirty="0"/>
              <a:t>Nat </a:t>
            </a:r>
            <a:r>
              <a:rPr lang="en-US" sz="2400" dirty="0" err="1"/>
              <a:t>chuyển</a:t>
            </a:r>
            <a:r>
              <a:rPr lang="en-US" sz="2400" dirty="0"/>
              <a:t> </a:t>
            </a:r>
            <a:r>
              <a:rPr lang="en-US" sz="2400" dirty="0" err="1"/>
              <a:t>đổi</a:t>
            </a:r>
            <a:r>
              <a:rPr lang="en-US" sz="2400" dirty="0"/>
              <a:t> qua </a:t>
            </a:r>
            <a:r>
              <a:rPr lang="en-US" sz="2400" dirty="0" err="1"/>
              <a:t>lại</a:t>
            </a:r>
            <a:r>
              <a:rPr lang="en-US" sz="2400" dirty="0"/>
              <a:t> 1-1 </a:t>
            </a:r>
            <a:r>
              <a:rPr lang="en-US" sz="2400" dirty="0" err="1"/>
              <a:t>giữa</a:t>
            </a:r>
            <a:r>
              <a:rPr lang="en-US" sz="2400" dirty="0"/>
              <a:t> IP </a:t>
            </a:r>
            <a:r>
              <a:rPr lang="en-US" sz="2400" dirty="0" err="1"/>
              <a:t>riêng</a:t>
            </a:r>
            <a:r>
              <a:rPr lang="en-US" sz="2400" dirty="0"/>
              <a:t> </a:t>
            </a:r>
            <a:r>
              <a:rPr lang="en-US" sz="2400" dirty="0" err="1"/>
              <a:t>và</a:t>
            </a:r>
            <a:r>
              <a:rPr lang="en-US" sz="2400" dirty="0"/>
              <a:t> IP </a:t>
            </a:r>
            <a:r>
              <a:rPr lang="en-US" sz="2400" dirty="0" err="1"/>
              <a:t>công</a:t>
            </a:r>
            <a:r>
              <a:rPr lang="en-US" sz="2400" dirty="0"/>
              <a:t> </a:t>
            </a:r>
            <a:r>
              <a:rPr lang="en-US" sz="2400" dirty="0" err="1"/>
              <a:t>cộng</a:t>
            </a:r>
            <a:r>
              <a:rPr lang="en-US" sz="2400" dirty="0"/>
              <a:t>. </a:t>
            </a:r>
            <a:r>
              <a:rPr lang="en-US" sz="2400" dirty="0" err="1"/>
              <a:t>Vậy</a:t>
            </a:r>
            <a:r>
              <a:rPr lang="en-US" sz="2400" dirty="0"/>
              <a:t> </a:t>
            </a:r>
            <a:r>
              <a:rPr lang="en-US" sz="2400" dirty="0" err="1"/>
              <a:t>nên</a:t>
            </a:r>
            <a:r>
              <a:rPr lang="en-US" sz="2400" dirty="0"/>
              <a:t>, </a:t>
            </a:r>
            <a:r>
              <a:rPr lang="en-US" sz="2400" dirty="0" err="1"/>
              <a:t>nếu</a:t>
            </a:r>
            <a:r>
              <a:rPr lang="en-US" sz="2400" dirty="0"/>
              <a:t> router </a:t>
            </a:r>
            <a:r>
              <a:rPr lang="en-US" sz="2400" dirty="0" err="1"/>
              <a:t>có</a:t>
            </a:r>
            <a:r>
              <a:rPr lang="en-US" sz="2400" dirty="0"/>
              <a:t> </a:t>
            </a:r>
            <a:r>
              <a:rPr lang="en-US" sz="2400" dirty="0" err="1"/>
              <a:t>ít</a:t>
            </a:r>
            <a:r>
              <a:rPr lang="en-US" sz="2400" dirty="0"/>
              <a:t> </a:t>
            </a:r>
            <a:r>
              <a:rPr lang="en-US" sz="2400" dirty="0" err="1"/>
              <a:t>địa</a:t>
            </a:r>
            <a:r>
              <a:rPr lang="en-US" sz="2400" dirty="0"/>
              <a:t> </a:t>
            </a:r>
            <a:r>
              <a:rPr lang="en-US" sz="2400" dirty="0" err="1"/>
              <a:t>chỉ</a:t>
            </a:r>
            <a:r>
              <a:rPr lang="en-US" sz="2400" dirty="0"/>
              <a:t> IP </a:t>
            </a:r>
            <a:r>
              <a:rPr lang="en-US" sz="2400" dirty="0" err="1"/>
              <a:t>công</a:t>
            </a:r>
            <a:r>
              <a:rPr lang="en-US" sz="2400" dirty="0"/>
              <a:t> </a:t>
            </a:r>
            <a:r>
              <a:rPr lang="en-US" sz="2400" dirty="0" err="1"/>
              <a:t>cộng</a:t>
            </a:r>
            <a:r>
              <a:rPr lang="en-US" sz="2400" dirty="0"/>
              <a:t>, </a:t>
            </a:r>
            <a:r>
              <a:rPr lang="en-US" sz="2400" dirty="0" err="1"/>
              <a:t>có</a:t>
            </a:r>
            <a:r>
              <a:rPr lang="en-US" sz="2400" dirty="0"/>
              <a:t> </a:t>
            </a:r>
            <a:r>
              <a:rPr lang="en-US" sz="2400" dirty="0" err="1"/>
              <a:t>thể</a:t>
            </a:r>
            <a:r>
              <a:rPr lang="en-US" sz="2400" dirty="0"/>
              <a:t> </a:t>
            </a:r>
            <a:r>
              <a:rPr lang="en-US" sz="2400" dirty="0" err="1"/>
              <a:t>xuất</a:t>
            </a:r>
            <a:r>
              <a:rPr lang="en-US" sz="2400" dirty="0"/>
              <a:t> </a:t>
            </a:r>
            <a:r>
              <a:rPr lang="en-US" sz="2400" dirty="0" err="1"/>
              <a:t>hiện</a:t>
            </a:r>
            <a:r>
              <a:rPr lang="en-US" sz="2400" dirty="0"/>
              <a:t> </a:t>
            </a:r>
            <a:r>
              <a:rPr lang="en-US" sz="2400" dirty="0" err="1"/>
              <a:t>những</a:t>
            </a:r>
            <a:r>
              <a:rPr lang="en-US" sz="2400" dirty="0"/>
              <a:t> </a:t>
            </a:r>
            <a:r>
              <a:rPr lang="en-US" sz="2400" dirty="0" err="1"/>
              <a:t>máy</a:t>
            </a:r>
            <a:r>
              <a:rPr lang="en-US" sz="2400" dirty="0"/>
              <a:t> </a:t>
            </a:r>
            <a:r>
              <a:rPr lang="en-US" sz="2400" dirty="0" err="1"/>
              <a:t>tính</a:t>
            </a:r>
            <a:r>
              <a:rPr lang="en-US" sz="2400" dirty="0"/>
              <a:t> </a:t>
            </a:r>
            <a:r>
              <a:rPr lang="en-US" sz="2400" dirty="0" err="1"/>
              <a:t>không</a:t>
            </a:r>
            <a:r>
              <a:rPr lang="en-US" sz="2400" dirty="0"/>
              <a:t> </a:t>
            </a:r>
            <a:r>
              <a:rPr lang="en-US" sz="2400" dirty="0" err="1"/>
              <a:t>thể</a:t>
            </a:r>
            <a:r>
              <a:rPr lang="en-US" sz="2400" dirty="0"/>
              <a:t> </a:t>
            </a:r>
            <a:r>
              <a:rPr lang="en-US" sz="2400" dirty="0" err="1"/>
              <a:t>kết</a:t>
            </a:r>
            <a:r>
              <a:rPr lang="en-US" sz="2400" dirty="0"/>
              <a:t> </a:t>
            </a:r>
            <a:r>
              <a:rPr lang="en-US" sz="2400" dirty="0" err="1"/>
              <a:t>nối</a:t>
            </a:r>
            <a:r>
              <a:rPr lang="en-US" sz="2400" dirty="0"/>
              <a:t> internet.</a:t>
            </a:r>
            <a:endParaRPr lang="vi-VN" sz="2400" dirty="0"/>
          </a:p>
        </p:txBody>
      </p:sp>
      <p:sp>
        <p:nvSpPr>
          <p:cNvPr id="3" name="Hộp Văn bản 2">
            <a:extLst>
              <a:ext uri="{FF2B5EF4-FFF2-40B4-BE49-F238E27FC236}">
                <a16:creationId xmlns:a16="http://schemas.microsoft.com/office/drawing/2014/main" id="{CBA4442E-7C14-4618-819D-B8DFA168E8E8}"/>
              </a:ext>
            </a:extLst>
          </p:cNvPr>
          <p:cNvSpPr txBox="1"/>
          <p:nvPr/>
        </p:nvSpPr>
        <p:spPr>
          <a:xfrm>
            <a:off x="1270000" y="2319867"/>
            <a:ext cx="11463867" cy="1569660"/>
          </a:xfrm>
          <a:prstGeom prst="rect">
            <a:avLst/>
          </a:prstGeom>
          <a:noFill/>
        </p:spPr>
        <p:txBody>
          <a:bodyPr wrap="square" rtlCol="0">
            <a:spAutoFit/>
          </a:bodyPr>
          <a:lstStyle/>
          <a:p>
            <a:r>
              <a:rPr lang="en-US" altLang="ja-JP" sz="2400" dirty="0"/>
              <a:t>NAT</a:t>
            </a:r>
            <a:r>
              <a:rPr lang="ja-JP" altLang="en-US" sz="2400" dirty="0"/>
              <a:t>は、プライベート</a:t>
            </a:r>
            <a:r>
              <a:rPr lang="en-US" altLang="ja-JP" sz="2400" dirty="0"/>
              <a:t>IP</a:t>
            </a:r>
            <a:r>
              <a:rPr lang="ja-JP" altLang="en-US" sz="2400" dirty="0"/>
              <a:t>アドレスとグローバル</a:t>
            </a:r>
            <a:r>
              <a:rPr lang="en-US" altLang="ja-JP" sz="2400" dirty="0"/>
              <a:t>IP</a:t>
            </a:r>
            <a:r>
              <a:rPr lang="ja-JP" altLang="en-US" sz="2400" dirty="0"/>
              <a:t>アドレスを</a:t>
            </a:r>
            <a:r>
              <a:rPr lang="en-US" altLang="ja-JP" sz="2400" dirty="0"/>
              <a:t>1</a:t>
            </a:r>
            <a:r>
              <a:rPr lang="ja-JP" altLang="en-US" sz="2400" dirty="0"/>
              <a:t>対１で相互変換します。</a:t>
            </a:r>
            <a:endParaRPr lang="en-US" altLang="ja-JP" sz="2400" dirty="0"/>
          </a:p>
          <a:p>
            <a:r>
              <a:rPr lang="ja-JP" altLang="en-US" sz="2400" dirty="0"/>
              <a:t>そのため、グローバル</a:t>
            </a:r>
            <a:r>
              <a:rPr lang="en-US" altLang="ja-JP" sz="2400" dirty="0"/>
              <a:t>IP</a:t>
            </a:r>
            <a:r>
              <a:rPr lang="ja-JP" altLang="en-US" sz="2400" dirty="0"/>
              <a:t>アドレスが少ないルータなら、インターネットに接続することができないコンピューターが出て来る可能性があります。</a:t>
            </a:r>
            <a:endParaRPr lang="en-US" altLang="ja-JP" sz="2400" dirty="0"/>
          </a:p>
        </p:txBody>
      </p:sp>
    </p:spTree>
    <p:extLst>
      <p:ext uri="{BB962C8B-B14F-4D97-AF65-F5344CB8AC3E}">
        <p14:creationId xmlns:p14="http://schemas.microsoft.com/office/powerpoint/2010/main" val="2279953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69</a:t>
            </a:fld>
            <a:endParaRPr/>
          </a:p>
        </p:txBody>
      </p:sp>
      <p:sp>
        <p:nvSpPr>
          <p:cNvPr id="614" name="Google Shape;614;p8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15" name="Google Shape;615;p86"/>
          <p:cNvGraphicFramePr/>
          <p:nvPr/>
        </p:nvGraphicFramePr>
        <p:xfrm>
          <a:off x="660650" y="2206050"/>
          <a:ext cx="11391675" cy="2782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１対１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相互変換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可能性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184" name="Google Shape;184;p30"/>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t" anchorCtr="0">
            <a:noAutofit/>
          </a:bodyPr>
          <a:lstStyle/>
          <a:p>
            <a:pPr marL="457200" lvl="0" indent="-457200" algn="l" rtl="0">
              <a:lnSpc>
                <a:spcPct val="150000"/>
              </a:lnSpc>
              <a:spcBef>
                <a:spcPts val="2400"/>
              </a:spcBef>
              <a:spcAft>
                <a:spcPts val="0"/>
              </a:spcAft>
              <a:buSzPts val="3600"/>
              <a:buAutoNum type="arabicPeriod"/>
            </a:pPr>
            <a:r>
              <a:rPr lang="en-US" sz="3600"/>
              <a:t>前回の復習</a:t>
            </a:r>
            <a:endParaRPr sz="3600"/>
          </a:p>
          <a:p>
            <a:pPr marL="457200" lvl="0" indent="-457200" algn="l" rtl="0">
              <a:lnSpc>
                <a:spcPct val="150000"/>
              </a:lnSpc>
              <a:spcBef>
                <a:spcPts val="0"/>
              </a:spcBef>
              <a:spcAft>
                <a:spcPts val="0"/>
              </a:spcAft>
              <a:buSzPts val="3600"/>
              <a:buAutoNum type="arabicPeriod"/>
            </a:pPr>
            <a:r>
              <a:rPr lang="en-US" sz="3600"/>
              <a:t>グローバルIPアドレスとプライベートIPアドレス</a:t>
            </a:r>
            <a:endParaRPr sz="3600"/>
          </a:p>
          <a:p>
            <a:pPr marL="457200" lvl="0" indent="-457200" algn="l" rtl="0">
              <a:lnSpc>
                <a:spcPct val="150000"/>
              </a:lnSpc>
              <a:spcBef>
                <a:spcPts val="0"/>
              </a:spcBef>
              <a:spcAft>
                <a:spcPts val="0"/>
              </a:spcAft>
              <a:buSzPts val="3600"/>
              <a:buAutoNum type="arabicPeriod"/>
            </a:pPr>
            <a:r>
              <a:rPr lang="en-US" sz="3600"/>
              <a:t>ループバックアドレス</a:t>
            </a:r>
            <a:endParaRPr sz="3600"/>
          </a:p>
          <a:p>
            <a:pPr marL="457200" lvl="0" indent="-457200" algn="l" rtl="0">
              <a:lnSpc>
                <a:spcPct val="150000"/>
              </a:lnSpc>
              <a:spcBef>
                <a:spcPts val="0"/>
              </a:spcBef>
              <a:spcAft>
                <a:spcPts val="0"/>
              </a:spcAft>
              <a:buSzPts val="3600"/>
              <a:buAutoNum type="arabicPeriod"/>
            </a:pPr>
            <a:r>
              <a:rPr lang="en-US" sz="3600"/>
              <a:t>NAT</a:t>
            </a:r>
            <a:endParaRPr sz="3600"/>
          </a:p>
          <a:p>
            <a:pPr marL="457200" lvl="0" indent="-457200" algn="l" rtl="0">
              <a:lnSpc>
                <a:spcPct val="150000"/>
              </a:lnSpc>
              <a:spcBef>
                <a:spcPts val="0"/>
              </a:spcBef>
              <a:spcAft>
                <a:spcPts val="0"/>
              </a:spcAft>
              <a:buSzPts val="3600"/>
              <a:buAutoNum type="arabicPeriod"/>
            </a:pPr>
            <a:r>
              <a:rPr lang="en-US" sz="3600"/>
              <a:t>NAPT</a:t>
            </a:r>
            <a:endParaRPr sz="3600"/>
          </a:p>
          <a:p>
            <a:pPr marL="457200" lvl="0" indent="-457200" algn="l" rtl="0">
              <a:lnSpc>
                <a:spcPct val="150000"/>
              </a:lnSpc>
              <a:spcBef>
                <a:spcPts val="0"/>
              </a:spcBef>
              <a:spcAft>
                <a:spcPts val="0"/>
              </a:spcAft>
              <a:buSzPts val="3600"/>
              <a:buAutoNum type="arabicPeriod"/>
            </a:pPr>
            <a:r>
              <a:rPr lang="en-US" sz="3600"/>
              <a:t>DHCP</a:t>
            </a:r>
            <a:endParaRPr sz="3600"/>
          </a:p>
          <a:p>
            <a:pPr marL="457200" lvl="0" indent="-457200" algn="l" rtl="0">
              <a:lnSpc>
                <a:spcPct val="150000"/>
              </a:lnSpc>
              <a:spcBef>
                <a:spcPts val="0"/>
              </a:spcBef>
              <a:spcAft>
                <a:spcPts val="0"/>
              </a:spcAft>
              <a:buSzPts val="3600"/>
              <a:buAutoNum type="arabicPeriod"/>
            </a:pPr>
            <a:r>
              <a:rPr lang="en-US" sz="3600"/>
              <a:t>カタカナ語とアルファベット語</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練習問題</a:t>
            </a:r>
            <a:endParaRPr sz="3600"/>
          </a:p>
          <a:p>
            <a:pPr marL="0" lvl="0" indent="0" algn="l" rtl="0">
              <a:lnSpc>
                <a:spcPct val="150000"/>
              </a:lnSpc>
              <a:spcBef>
                <a:spcPts val="2400"/>
              </a:spcBef>
              <a:spcAft>
                <a:spcPts val="0"/>
              </a:spcAft>
              <a:buNone/>
            </a:pPr>
            <a:endParaRPr sz="3600"/>
          </a:p>
        </p:txBody>
      </p:sp>
      <p:sp>
        <p:nvSpPr>
          <p:cNvPr id="185" name="Google Shape;185;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70</a:t>
            </a:fld>
            <a:endParaRPr/>
          </a:p>
        </p:txBody>
      </p:sp>
      <p:sp>
        <p:nvSpPr>
          <p:cNvPr id="621" name="Google Shape;621;p8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22" name="Google Shape;622;p87"/>
          <p:cNvGraphicFramePr/>
          <p:nvPr/>
        </p:nvGraphicFramePr>
        <p:xfrm>
          <a:off x="660650" y="2206050"/>
          <a:ext cx="11391675" cy="2782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１対１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相互変換</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可能性</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71</a:t>
            </a:fld>
            <a:endParaRPr/>
          </a:p>
        </p:txBody>
      </p:sp>
      <p:sp>
        <p:nvSpPr>
          <p:cNvPr id="628" name="Google Shape;628;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29" name="Google Shape;629;p88"/>
          <p:cNvGraphicFramePr/>
          <p:nvPr/>
        </p:nvGraphicFramePr>
        <p:xfrm>
          <a:off x="660650" y="2206050"/>
          <a:ext cx="11391675" cy="2782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１-１</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Hoán chuyển lẫn nhau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Khả năng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NAPT（IPマスカレード）</a:t>
            </a:r>
            <a:endParaRPr b="0"/>
          </a:p>
        </p:txBody>
      </p:sp>
      <p:sp>
        <p:nvSpPr>
          <p:cNvPr id="635" name="Google Shape;635;p8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72</a:t>
            </a:fld>
            <a:endParaRPr/>
          </a:p>
        </p:txBody>
      </p:sp>
      <p:sp>
        <p:nvSpPr>
          <p:cNvPr id="636" name="Google Shape;636;p89"/>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2500"/>
              </a:spcAft>
              <a:buClr>
                <a:schemeClr val="dk1"/>
              </a:buClr>
              <a:buSzPts val="1100"/>
              <a:buFont typeface="Arial"/>
              <a:buNone/>
            </a:pPr>
            <a:r>
              <a:rPr lang="en-US" sz="3200" dirty="0"/>
              <a:t>NAPTは、複数のプライベートIPアドレスを1つのグローバルIPアドレスに、多対１で変換します。そのため、グローバルIPアドレスが1つあれば、複数のコンピュータを同時にインターネットに接続することができます。</a:t>
            </a:r>
            <a:endParaRPr sz="3200" dirty="0"/>
          </a:p>
        </p:txBody>
      </p:sp>
      <p:pic>
        <p:nvPicPr>
          <p:cNvPr id="637" name="Google Shape;637;p89"/>
          <p:cNvPicPr preferRelativeResize="0"/>
          <p:nvPr/>
        </p:nvPicPr>
        <p:blipFill>
          <a:blip r:embed="rId3">
            <a:alphaModFix/>
          </a:blip>
          <a:stretch>
            <a:fillRect/>
          </a:stretch>
        </p:blipFill>
        <p:spPr>
          <a:xfrm>
            <a:off x="1270000" y="4654100"/>
            <a:ext cx="10610850" cy="4324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EEB7AA-9F04-4339-B350-9F312C27061E}"/>
              </a:ext>
            </a:extLst>
          </p:cNvPr>
          <p:cNvSpPr>
            <a:spLocks noGrp="1"/>
          </p:cNvSpPr>
          <p:nvPr>
            <p:ph type="title"/>
          </p:nvPr>
        </p:nvSpPr>
        <p:spPr/>
        <p:txBody>
          <a:bodyPr/>
          <a:lstStyle/>
          <a:p>
            <a:r>
              <a:rPr lang="en-US" sz="2400" dirty="0"/>
              <a:t>NAPT </a:t>
            </a:r>
            <a:r>
              <a:rPr lang="en-US" sz="2400" dirty="0" err="1"/>
              <a:t>chuyển</a:t>
            </a:r>
            <a:r>
              <a:rPr lang="en-US" sz="2400" dirty="0"/>
              <a:t> </a:t>
            </a:r>
            <a:r>
              <a:rPr lang="en-US" sz="2400" dirty="0" err="1"/>
              <a:t>đổi</a:t>
            </a:r>
            <a:r>
              <a:rPr lang="en-US" sz="2400" dirty="0"/>
              <a:t> </a:t>
            </a:r>
            <a:r>
              <a:rPr lang="en-US" sz="2400" dirty="0" err="1"/>
              <a:t>nhiều</a:t>
            </a:r>
            <a:r>
              <a:rPr lang="en-US" sz="2400" dirty="0"/>
              <a:t> 1, </a:t>
            </a:r>
            <a:r>
              <a:rPr lang="en-US" sz="2400" dirty="0" err="1"/>
              <a:t>nhiều</a:t>
            </a:r>
            <a:r>
              <a:rPr lang="en-US" sz="2400" dirty="0"/>
              <a:t> </a:t>
            </a:r>
            <a:r>
              <a:rPr lang="en-US" sz="2400" dirty="0" err="1"/>
              <a:t>địa</a:t>
            </a:r>
            <a:r>
              <a:rPr lang="en-US" sz="2400" dirty="0"/>
              <a:t> </a:t>
            </a:r>
            <a:r>
              <a:rPr lang="en-US" sz="2400" dirty="0" err="1"/>
              <a:t>chỉ</a:t>
            </a:r>
            <a:r>
              <a:rPr lang="en-US" sz="2400" dirty="0"/>
              <a:t> IP </a:t>
            </a:r>
            <a:r>
              <a:rPr lang="en-US" sz="2400" dirty="0" err="1"/>
              <a:t>riêng</a:t>
            </a:r>
            <a:r>
              <a:rPr lang="en-US" sz="2400" dirty="0"/>
              <a:t> </a:t>
            </a:r>
            <a:r>
              <a:rPr lang="en-US" sz="2400" dirty="0" err="1"/>
              <a:t>với</a:t>
            </a:r>
            <a:r>
              <a:rPr lang="en-US" sz="2400" dirty="0"/>
              <a:t> 1 </a:t>
            </a:r>
            <a:r>
              <a:rPr lang="en-US" sz="2400" dirty="0" err="1"/>
              <a:t>địa</a:t>
            </a:r>
            <a:r>
              <a:rPr lang="en-US" sz="2400" dirty="0"/>
              <a:t> </a:t>
            </a:r>
            <a:r>
              <a:rPr lang="en-US" sz="2400" dirty="0" err="1"/>
              <a:t>chỉ</a:t>
            </a:r>
            <a:r>
              <a:rPr lang="en-US" sz="2400" dirty="0"/>
              <a:t> IP </a:t>
            </a:r>
            <a:r>
              <a:rPr lang="en-US" sz="2400" dirty="0" err="1"/>
              <a:t>công</a:t>
            </a:r>
            <a:r>
              <a:rPr lang="en-US" sz="2400" dirty="0"/>
              <a:t> </a:t>
            </a:r>
            <a:r>
              <a:rPr lang="en-US" sz="2400" dirty="0" err="1"/>
              <a:t>cộng</a:t>
            </a:r>
            <a:r>
              <a:rPr lang="en-US" sz="2400" dirty="0"/>
              <a:t>. </a:t>
            </a:r>
            <a:r>
              <a:rPr lang="en-US" sz="2400" dirty="0" err="1"/>
              <a:t>Vậy</a:t>
            </a:r>
            <a:r>
              <a:rPr lang="en-US" sz="2400" dirty="0"/>
              <a:t> </a:t>
            </a:r>
            <a:r>
              <a:rPr lang="en-US" sz="2400" dirty="0" err="1"/>
              <a:t>nên</a:t>
            </a:r>
            <a:r>
              <a:rPr lang="en-US" sz="2400" dirty="0"/>
              <a:t>, </a:t>
            </a:r>
            <a:r>
              <a:rPr lang="en-US" sz="2400" dirty="0" err="1"/>
              <a:t>Nếu</a:t>
            </a:r>
            <a:r>
              <a:rPr lang="en-US" sz="2400" dirty="0"/>
              <a:t> </a:t>
            </a:r>
            <a:r>
              <a:rPr lang="en-US" sz="2400" dirty="0" err="1"/>
              <a:t>có</a:t>
            </a:r>
            <a:r>
              <a:rPr lang="en-US" sz="2400" dirty="0"/>
              <a:t> 1 </a:t>
            </a:r>
            <a:r>
              <a:rPr lang="en-US" sz="2400" dirty="0" err="1"/>
              <a:t>địa</a:t>
            </a:r>
            <a:r>
              <a:rPr lang="en-US" sz="2400" dirty="0"/>
              <a:t> </a:t>
            </a:r>
            <a:r>
              <a:rPr lang="en-US" sz="2400" dirty="0" err="1"/>
              <a:t>chỉ</a:t>
            </a:r>
            <a:r>
              <a:rPr lang="en-US" sz="2400" dirty="0"/>
              <a:t> IP </a:t>
            </a:r>
            <a:r>
              <a:rPr lang="en-US" sz="2400" dirty="0" err="1"/>
              <a:t>công</a:t>
            </a:r>
            <a:r>
              <a:rPr lang="en-US" sz="2400" dirty="0"/>
              <a:t> </a:t>
            </a:r>
            <a:r>
              <a:rPr lang="en-US" sz="2400" dirty="0" err="1"/>
              <a:t>cộng</a:t>
            </a:r>
            <a:r>
              <a:rPr lang="en-US" sz="2400" dirty="0"/>
              <a:t>, </a:t>
            </a:r>
            <a:r>
              <a:rPr lang="en-US" sz="2400" dirty="0" err="1"/>
              <a:t>nhiều</a:t>
            </a:r>
            <a:r>
              <a:rPr lang="en-US" sz="2400" dirty="0"/>
              <a:t> </a:t>
            </a:r>
            <a:r>
              <a:rPr lang="en-US" sz="2400" dirty="0" err="1"/>
              <a:t>máy</a:t>
            </a:r>
            <a:r>
              <a:rPr lang="en-US" sz="2400" dirty="0"/>
              <a:t> </a:t>
            </a:r>
            <a:r>
              <a:rPr lang="en-US" sz="2400" dirty="0" err="1"/>
              <a:t>tính</a:t>
            </a:r>
            <a:r>
              <a:rPr lang="en-US" sz="2400" dirty="0"/>
              <a:t> </a:t>
            </a:r>
            <a:r>
              <a:rPr lang="en-US" sz="2400" dirty="0" err="1"/>
              <a:t>có</a:t>
            </a:r>
            <a:r>
              <a:rPr lang="en-US" sz="2400" dirty="0"/>
              <a:t> </a:t>
            </a:r>
            <a:r>
              <a:rPr lang="en-US" sz="2400" dirty="0" err="1"/>
              <a:t>thể</a:t>
            </a:r>
            <a:r>
              <a:rPr lang="en-US" sz="2400" dirty="0"/>
              <a:t> </a:t>
            </a:r>
            <a:r>
              <a:rPr lang="en-US" sz="2400" dirty="0" err="1"/>
              <a:t>đồng</a:t>
            </a:r>
            <a:r>
              <a:rPr lang="en-US" sz="2400" dirty="0"/>
              <a:t> </a:t>
            </a:r>
            <a:r>
              <a:rPr lang="en-US" sz="2400" dirty="0" err="1"/>
              <a:t>thời</a:t>
            </a:r>
            <a:r>
              <a:rPr lang="en-US" sz="2400" dirty="0"/>
              <a:t> </a:t>
            </a:r>
            <a:r>
              <a:rPr lang="en-US" sz="2400" dirty="0" err="1"/>
              <a:t>kết</a:t>
            </a:r>
            <a:r>
              <a:rPr lang="en-US" sz="2400" dirty="0"/>
              <a:t> </a:t>
            </a:r>
            <a:r>
              <a:rPr lang="en-US" sz="2400" dirty="0" err="1"/>
              <a:t>nối</a:t>
            </a:r>
            <a:r>
              <a:rPr lang="en-US" sz="2400" dirty="0"/>
              <a:t> </a:t>
            </a:r>
            <a:r>
              <a:rPr lang="en-US" sz="2400" dirty="0" err="1"/>
              <a:t>với</a:t>
            </a:r>
            <a:r>
              <a:rPr lang="en-US" sz="2400" dirty="0"/>
              <a:t> Internet</a:t>
            </a:r>
            <a:endParaRPr lang="vi-VN" sz="2400" dirty="0"/>
          </a:p>
        </p:txBody>
      </p:sp>
      <p:sp>
        <p:nvSpPr>
          <p:cNvPr id="3" name="Hộp Văn bản 2">
            <a:extLst>
              <a:ext uri="{FF2B5EF4-FFF2-40B4-BE49-F238E27FC236}">
                <a16:creationId xmlns:a16="http://schemas.microsoft.com/office/drawing/2014/main" id="{5DF1A2FF-FFC4-4BB5-8561-96BB6C20E050}"/>
              </a:ext>
            </a:extLst>
          </p:cNvPr>
          <p:cNvSpPr txBox="1"/>
          <p:nvPr/>
        </p:nvSpPr>
        <p:spPr>
          <a:xfrm>
            <a:off x="1202267" y="2692400"/>
            <a:ext cx="11260666" cy="1200329"/>
          </a:xfrm>
          <a:prstGeom prst="rect">
            <a:avLst/>
          </a:prstGeom>
          <a:noFill/>
        </p:spPr>
        <p:txBody>
          <a:bodyPr wrap="square" rtlCol="0">
            <a:spAutoFit/>
          </a:bodyPr>
          <a:lstStyle/>
          <a:p>
            <a:r>
              <a:rPr lang="en-US" altLang="ja-JP" sz="2400" dirty="0"/>
              <a:t>NAPT</a:t>
            </a:r>
            <a:r>
              <a:rPr lang="ja-JP" altLang="en-US" sz="2400" dirty="0"/>
              <a:t>は、複数のプライベート</a:t>
            </a:r>
            <a:r>
              <a:rPr lang="en-US" altLang="ja-JP" sz="2400" dirty="0"/>
              <a:t>IP</a:t>
            </a:r>
            <a:r>
              <a:rPr lang="ja-JP" altLang="en-US" sz="2400" dirty="0"/>
              <a:t>アドレスと一つのグローバル</a:t>
            </a:r>
            <a:r>
              <a:rPr lang="en-US" altLang="ja-JP" sz="2400" dirty="0"/>
              <a:t>IP</a:t>
            </a:r>
            <a:r>
              <a:rPr lang="ja-JP" altLang="en-US" sz="2400" dirty="0"/>
              <a:t>アドレスに、多対一でへんかんします。そのため、グローバル</a:t>
            </a:r>
            <a:r>
              <a:rPr lang="en-US" altLang="ja-JP" sz="2400" dirty="0"/>
              <a:t>IP</a:t>
            </a:r>
            <a:r>
              <a:rPr lang="ja-JP" altLang="en-US" sz="2400" dirty="0"/>
              <a:t>アドレスが一つがあれば、複数のコンピューターがインターネットに接続することができます。</a:t>
            </a:r>
            <a:endParaRPr lang="vi-VN" sz="2400" dirty="0"/>
          </a:p>
        </p:txBody>
      </p:sp>
    </p:spTree>
    <p:extLst>
      <p:ext uri="{BB962C8B-B14F-4D97-AF65-F5344CB8AC3E}">
        <p14:creationId xmlns:p14="http://schemas.microsoft.com/office/powerpoint/2010/main" val="4080905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74</a:t>
            </a:fld>
            <a:endParaRPr/>
          </a:p>
        </p:txBody>
      </p:sp>
      <p:sp>
        <p:nvSpPr>
          <p:cNvPr id="643" name="Google Shape;643;p9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44" name="Google Shape;644;p90"/>
          <p:cNvGraphicFramePr/>
          <p:nvPr/>
        </p:nvGraphicFramePr>
        <p:xfrm>
          <a:off x="660650" y="2206050"/>
          <a:ext cx="11391675" cy="2782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多対1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同時に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75</a:t>
            </a:fld>
            <a:endParaRPr/>
          </a:p>
        </p:txBody>
      </p:sp>
      <p:sp>
        <p:nvSpPr>
          <p:cNvPr id="650" name="Google Shape;650;p9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51" name="Google Shape;651;p91"/>
          <p:cNvGraphicFramePr/>
          <p:nvPr/>
        </p:nvGraphicFramePr>
        <p:xfrm>
          <a:off x="660650" y="2206050"/>
          <a:ext cx="11391675" cy="2782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複数</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多対1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同時に</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76</a:t>
            </a:fld>
            <a:endParaRPr/>
          </a:p>
        </p:txBody>
      </p:sp>
      <p:sp>
        <p:nvSpPr>
          <p:cNvPr id="657" name="Google Shape;657;p9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58" name="Google Shape;658;p92"/>
          <p:cNvGraphicFramePr/>
          <p:nvPr/>
        </p:nvGraphicFramePr>
        <p:xfrm>
          <a:off x="660650" y="2206050"/>
          <a:ext cx="11391675" cy="2782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Đồng thời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nhiều - 1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Nhiều</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動的にIPアドレスを割り当てるDHCP</a:t>
            </a:r>
            <a:endParaRPr b="0"/>
          </a:p>
        </p:txBody>
      </p:sp>
      <p:sp>
        <p:nvSpPr>
          <p:cNvPr id="664" name="Google Shape;664;p9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77</a:t>
            </a:fld>
            <a:endParaRPr/>
          </a:p>
        </p:txBody>
      </p:sp>
      <p:sp>
        <p:nvSpPr>
          <p:cNvPr id="665" name="Google Shape;665;p93"/>
          <p:cNvSpPr txBox="1"/>
          <p:nvPr/>
        </p:nvSpPr>
        <p:spPr>
          <a:xfrm>
            <a:off x="356650" y="2170250"/>
            <a:ext cx="11713800" cy="2706550"/>
          </a:xfrm>
          <a:prstGeom prst="rect">
            <a:avLst/>
          </a:prstGeom>
          <a:noFill/>
          <a:ln>
            <a:noFill/>
          </a:ln>
        </p:spPr>
        <p:txBody>
          <a:bodyPr spcFirstLastPara="1" wrap="square" lIns="50800" tIns="50800" rIns="50800" bIns="50800" anchor="t" anchorCtr="0">
            <a:normAutofit fontScale="92500" lnSpcReduction="20000"/>
          </a:bodyPr>
          <a:lstStyle/>
          <a:p>
            <a:pPr marL="0" lvl="0" indent="0" algn="l" rtl="0">
              <a:lnSpc>
                <a:spcPct val="115000"/>
              </a:lnSpc>
              <a:spcBef>
                <a:spcPts val="0"/>
              </a:spcBef>
              <a:spcAft>
                <a:spcPts val="2500"/>
              </a:spcAft>
              <a:buClr>
                <a:schemeClr val="dk1"/>
              </a:buClr>
              <a:buSzPts val="1100"/>
              <a:buFont typeface="Arial"/>
              <a:buNone/>
            </a:pPr>
            <a:r>
              <a:rPr lang="en-US" sz="3200" dirty="0"/>
              <a:t>ネットワークに接続するときだけコンピュータにIPアドレスを自動的に割り当て、終了時には同じく自動的に回収するプロトコルをDHCPといいます。DHCPを使えば、コンピュータの数が多くなっても手動で設定する必要がないため、IPアドレスを効率的に管理できます。</a:t>
            </a:r>
            <a:endParaRPr sz="3200" dirty="0"/>
          </a:p>
        </p:txBody>
      </p:sp>
      <p:sp>
        <p:nvSpPr>
          <p:cNvPr id="5" name="Google Shape;665;p93">
            <a:extLst>
              <a:ext uri="{FF2B5EF4-FFF2-40B4-BE49-F238E27FC236}">
                <a16:creationId xmlns:a16="http://schemas.microsoft.com/office/drawing/2014/main" id="{49D0C15E-5BF3-472C-B2BD-0C8FFDFCE32D}"/>
              </a:ext>
            </a:extLst>
          </p:cNvPr>
          <p:cNvSpPr txBox="1"/>
          <p:nvPr/>
        </p:nvSpPr>
        <p:spPr>
          <a:xfrm>
            <a:off x="555312" y="4876800"/>
            <a:ext cx="11713800" cy="2706550"/>
          </a:xfrm>
          <a:prstGeom prst="rect">
            <a:avLst/>
          </a:prstGeom>
          <a:noFill/>
          <a:ln>
            <a:noFill/>
          </a:ln>
        </p:spPr>
        <p:txBody>
          <a:bodyPr spcFirstLastPara="1" wrap="square" lIns="50800" tIns="50800" rIns="50800" bIns="50800" anchor="t" anchorCtr="0">
            <a:normAutofit fontScale="92500" lnSpcReduction="20000"/>
          </a:bodyPr>
          <a:lstStyle/>
          <a:p>
            <a:pPr marL="0" lvl="0" indent="0" algn="l" rtl="0">
              <a:lnSpc>
                <a:spcPct val="115000"/>
              </a:lnSpc>
              <a:spcBef>
                <a:spcPts val="0"/>
              </a:spcBef>
              <a:spcAft>
                <a:spcPts val="2500"/>
              </a:spcAft>
              <a:buClr>
                <a:schemeClr val="dk1"/>
              </a:buClr>
              <a:buSzPts val="1100"/>
              <a:buFont typeface="Arial"/>
              <a:buNone/>
            </a:pPr>
            <a:r>
              <a:rPr lang="ja-JP" altLang="en-US" sz="3200" dirty="0"/>
              <a:t>ネットワークに接続するときだけコンピューターに</a:t>
            </a:r>
            <a:r>
              <a:rPr lang="en-US" altLang="ja-JP" sz="3200" dirty="0"/>
              <a:t>IP</a:t>
            </a:r>
            <a:r>
              <a:rPr lang="ja-JP" altLang="en-US" sz="3200" dirty="0"/>
              <a:t>アドレスを自動的に割り当て、終了時、自動的に回収するプロトコルは</a:t>
            </a:r>
            <a:r>
              <a:rPr lang="en-US" altLang="ja-JP" sz="3200" dirty="0"/>
              <a:t>DHCP</a:t>
            </a:r>
            <a:r>
              <a:rPr lang="ja-JP" altLang="en-US" sz="3200" dirty="0"/>
              <a:t>といいます。</a:t>
            </a:r>
            <a:r>
              <a:rPr lang="en-US" altLang="ja-JP" sz="3200" dirty="0"/>
              <a:t>DHCP</a:t>
            </a:r>
            <a:r>
              <a:rPr lang="ja-JP" altLang="en-US" sz="3200" dirty="0"/>
              <a:t>を使えば、コンピューターのかずが多くなっても、手動で設定すろ必要がないため、</a:t>
            </a:r>
            <a:r>
              <a:rPr lang="en-US" altLang="ja-JP" sz="3200" dirty="0"/>
              <a:t>IP</a:t>
            </a:r>
            <a:r>
              <a:rPr lang="ja-JP" altLang="en-US" sz="3200" dirty="0"/>
              <a:t>アドレスが効率的に管理できます。</a:t>
            </a:r>
            <a:endParaRPr sz="32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78</a:t>
            </a:fld>
            <a:endParaRPr/>
          </a:p>
        </p:txBody>
      </p:sp>
      <p:sp>
        <p:nvSpPr>
          <p:cNvPr id="671" name="Google Shape;671;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72" name="Google Shape;672;p94"/>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読み方</a:t>
                      </a:r>
                      <a:endParaRPr sz="3000" b="1"/>
                    </a:p>
                  </a:txBody>
                  <a:tcPr marL="91425" marR="91425" marT="91425" marB="91425">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自動的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割り当てる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同じく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回収する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DHCP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手動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設定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効率的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管理する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79</a:t>
            </a:fld>
            <a:endParaRPr/>
          </a:p>
        </p:txBody>
      </p:sp>
      <p:sp>
        <p:nvSpPr>
          <p:cNvPr id="678" name="Google Shape;678;p9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79" name="Google Shape;679;p95"/>
          <p:cNvGraphicFramePr/>
          <p:nvPr/>
        </p:nvGraphicFramePr>
        <p:xfrm>
          <a:off x="660650" y="2206050"/>
          <a:ext cx="11391675" cy="69550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新しい言葉</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意味（ベトナム語）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自動的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割り当てる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同じく</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回収する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DHCP</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手動</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設定</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効率的</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8"/>
                  </a:ext>
                </a:extLst>
              </a:tr>
              <a:tr h="695500">
                <a:tc>
                  <a:txBody>
                    <a:bodyPr/>
                    <a:lstStyle/>
                    <a:p>
                      <a:pPr marL="0" lvl="0" indent="0" algn="ctr" rtl="0">
                        <a:spcBef>
                          <a:spcPts val="0"/>
                        </a:spcBef>
                        <a:spcAft>
                          <a:spcPts val="0"/>
                        </a:spcAft>
                        <a:buNone/>
                      </a:pPr>
                      <a:r>
                        <a:rPr lang="en-US" sz="3000"/>
                        <a:t>9</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管する</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300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前回の復習</a:t>
            </a:r>
            <a:endParaRPr/>
          </a:p>
        </p:txBody>
      </p:sp>
      <p:sp>
        <p:nvSpPr>
          <p:cNvPr id="191" name="Google Shape;191;p3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80</a:t>
            </a:fld>
            <a:endParaRPr/>
          </a:p>
        </p:txBody>
      </p:sp>
      <p:sp>
        <p:nvSpPr>
          <p:cNvPr id="685" name="Google Shape;685;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新しい言葉を読みましょう</a:t>
            </a:r>
            <a:endParaRPr/>
          </a:p>
        </p:txBody>
      </p:sp>
      <p:graphicFrame>
        <p:nvGraphicFramePr>
          <p:cNvPr id="686" name="Google Shape;686;p96"/>
          <p:cNvGraphicFramePr/>
          <p:nvPr/>
        </p:nvGraphicFramePr>
        <p:xfrm>
          <a:off x="660650" y="2206050"/>
          <a:ext cx="11391675" cy="6259500"/>
        </p:xfrm>
        <a:graphic>
          <a:graphicData uri="http://schemas.openxmlformats.org/drawingml/2006/table">
            <a:tbl>
              <a:tblPr>
                <a:noFill/>
                <a:tableStyleId>{16BCD9FD-E479-4A26-8F4E-F7CDE2B34CF5}</a:tableStyleId>
              </a:tblPr>
              <a:tblGrid>
                <a:gridCol w="822175">
                  <a:extLst>
                    <a:ext uri="{9D8B030D-6E8A-4147-A177-3AD203B41FA5}">
                      <a16:colId xmlns:a16="http://schemas.microsoft.com/office/drawing/2014/main" val="20000"/>
                    </a:ext>
                  </a:extLst>
                </a:gridCol>
                <a:gridCol w="4399775">
                  <a:extLst>
                    <a:ext uri="{9D8B030D-6E8A-4147-A177-3AD203B41FA5}">
                      <a16:colId xmlns:a16="http://schemas.microsoft.com/office/drawing/2014/main" val="20001"/>
                    </a:ext>
                  </a:extLst>
                </a:gridCol>
                <a:gridCol w="6169725">
                  <a:extLst>
                    <a:ext uri="{9D8B030D-6E8A-4147-A177-3AD203B41FA5}">
                      <a16:colId xmlns:a16="http://schemas.microsoft.com/office/drawing/2014/main" val="20002"/>
                    </a:ext>
                  </a:extLst>
                </a:gridCol>
              </a:tblGrid>
              <a:tr h="695500">
                <a:tc>
                  <a:txBody>
                    <a:bodyPr/>
                    <a:lstStyle/>
                    <a:p>
                      <a:pPr marL="0" lvl="0" indent="0" algn="ctr" rtl="0">
                        <a:spcBef>
                          <a:spcPts val="0"/>
                        </a:spcBef>
                        <a:spcAft>
                          <a:spcPts val="0"/>
                        </a:spcAft>
                        <a:buNone/>
                      </a:pPr>
                      <a:r>
                        <a:rPr lang="en-US" sz="3000" b="1"/>
                        <a:t>No. </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ベトナム語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US" sz="3000" b="1"/>
                        <a:t>日本語</a:t>
                      </a:r>
                      <a:endParaRPr sz="3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695500">
                <a:tc>
                  <a:txBody>
                    <a:bodyPr/>
                    <a:lstStyle/>
                    <a:p>
                      <a:pPr marL="457200" lvl="0" indent="-228600" algn="l" rtl="0">
                        <a:spcBef>
                          <a:spcPts val="0"/>
                        </a:spcBef>
                        <a:spcAft>
                          <a:spcPts val="0"/>
                        </a:spcAft>
                        <a:buNone/>
                      </a:pPr>
                      <a:r>
                        <a:rPr lang="en-US" sz="3000"/>
                        <a:t>1</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Một cách hiệu quả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95500">
                <a:tc>
                  <a:txBody>
                    <a:bodyPr/>
                    <a:lstStyle/>
                    <a:p>
                      <a:pPr marL="0" lvl="0" indent="0" algn="ctr" rtl="0">
                        <a:spcBef>
                          <a:spcPts val="0"/>
                        </a:spcBef>
                        <a:spcAft>
                          <a:spcPts val="0"/>
                        </a:spcAft>
                        <a:buNone/>
                      </a:pPr>
                      <a:r>
                        <a:rPr lang="en-US" sz="3000"/>
                        <a:t>2</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Gán, phân chia</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95500">
                <a:tc>
                  <a:txBody>
                    <a:bodyPr/>
                    <a:lstStyle/>
                    <a:p>
                      <a:pPr marL="0" lvl="0" indent="0" algn="ctr" rtl="0">
                        <a:spcBef>
                          <a:spcPts val="0"/>
                        </a:spcBef>
                        <a:spcAft>
                          <a:spcPts val="0"/>
                        </a:spcAft>
                        <a:buNone/>
                      </a:pPr>
                      <a:r>
                        <a:rPr lang="en-US" sz="3000"/>
                        <a:t>3</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Một cách tự động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95500">
                <a:tc>
                  <a:txBody>
                    <a:bodyPr/>
                    <a:lstStyle/>
                    <a:p>
                      <a:pPr marL="0" lvl="0" indent="0" algn="ctr" rtl="0">
                        <a:spcBef>
                          <a:spcPts val="0"/>
                        </a:spcBef>
                        <a:spcAft>
                          <a:spcPts val="0"/>
                        </a:spcAft>
                        <a:buNone/>
                      </a:pPr>
                      <a:r>
                        <a:rPr lang="en-US" sz="3000"/>
                        <a:t>4</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Thủ công</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95500">
                <a:tc>
                  <a:txBody>
                    <a:bodyPr/>
                    <a:lstStyle/>
                    <a:p>
                      <a:pPr marL="0" lvl="0" indent="0" algn="ctr" rtl="0">
                        <a:spcBef>
                          <a:spcPts val="0"/>
                        </a:spcBef>
                        <a:spcAft>
                          <a:spcPts val="0"/>
                        </a:spcAft>
                        <a:buNone/>
                      </a:pPr>
                      <a:r>
                        <a:rPr lang="en-US" sz="3000"/>
                        <a:t>5</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Cài đặt</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695500">
                <a:tc>
                  <a:txBody>
                    <a:bodyPr/>
                    <a:lstStyle/>
                    <a:p>
                      <a:pPr marL="0" lvl="0" indent="0" algn="ctr" rtl="0">
                        <a:spcBef>
                          <a:spcPts val="0"/>
                        </a:spcBef>
                        <a:spcAft>
                          <a:spcPts val="0"/>
                        </a:spcAft>
                        <a:buNone/>
                      </a:pPr>
                      <a:r>
                        <a:rPr lang="en-US" sz="3000"/>
                        <a:t>6</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Quản lý </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95500">
                <a:tc>
                  <a:txBody>
                    <a:bodyPr/>
                    <a:lstStyle/>
                    <a:p>
                      <a:pPr marL="0" lvl="0" indent="0" algn="ctr" rtl="0">
                        <a:spcBef>
                          <a:spcPts val="0"/>
                        </a:spcBef>
                        <a:spcAft>
                          <a:spcPts val="0"/>
                        </a:spcAft>
                        <a:buNone/>
                      </a:pPr>
                      <a:r>
                        <a:rPr lang="en-US" sz="3000"/>
                        <a:t>7</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Thu hồi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695500">
                <a:tc>
                  <a:txBody>
                    <a:bodyPr/>
                    <a:lstStyle/>
                    <a:p>
                      <a:pPr marL="0" lvl="0" indent="0" algn="ctr" rtl="0">
                        <a:spcBef>
                          <a:spcPts val="0"/>
                        </a:spcBef>
                        <a:spcAft>
                          <a:spcPts val="0"/>
                        </a:spcAft>
                        <a:buNone/>
                      </a:pPr>
                      <a:r>
                        <a:rPr lang="en-US" sz="3000"/>
                        <a:t>8</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t>Giống, giống với</a:t>
                      </a:r>
                      <a:endParaRPr sz="3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9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動的にIPアドレスを割り当てるDHCP</a:t>
            </a:r>
            <a:endParaRPr b="0"/>
          </a:p>
        </p:txBody>
      </p:sp>
      <p:sp>
        <p:nvSpPr>
          <p:cNvPr id="692" name="Google Shape;692;p9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81</a:t>
            </a:fld>
            <a:endParaRPr/>
          </a:p>
        </p:txBody>
      </p:sp>
      <p:sp>
        <p:nvSpPr>
          <p:cNvPr id="693" name="Google Shape;693;p97"/>
          <p:cNvSpPr txBox="1"/>
          <p:nvPr/>
        </p:nvSpPr>
        <p:spPr>
          <a:xfrm>
            <a:off x="356650" y="2170250"/>
            <a:ext cx="11713800" cy="68082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3200"/>
              <a:t>ネットワークに接続するときだけコンピュータにIPアドレスを自動的に割り当て、終了時には同じく自動的に回収するプロトコルをDHCPといいます。</a:t>
            </a:r>
            <a:endParaRPr sz="3200"/>
          </a:p>
          <a:p>
            <a:pPr marL="0" lvl="0" indent="0" algn="l" rtl="0">
              <a:lnSpc>
                <a:spcPct val="115000"/>
              </a:lnSpc>
              <a:spcBef>
                <a:spcPts val="2500"/>
              </a:spcBef>
              <a:spcAft>
                <a:spcPts val="2500"/>
              </a:spcAft>
              <a:buClr>
                <a:schemeClr val="dk1"/>
              </a:buClr>
              <a:buSzPts val="1100"/>
              <a:buFont typeface="Arial"/>
              <a:buNone/>
            </a:pPr>
            <a:r>
              <a:rPr lang="en-US" sz="3200"/>
              <a:t>DHCPを使えば、コンピュータの数が多くなっても手動で設定する必要がないため、IPアドレスを効率的に管理できます。</a:t>
            </a:r>
            <a:endParaRPr sz="3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カタカナ語と</a:t>
            </a:r>
            <a:endParaRPr/>
          </a:p>
          <a:p>
            <a:pPr marL="0" lvl="0" indent="0" algn="ctr" rtl="0">
              <a:lnSpc>
                <a:spcPct val="100000"/>
              </a:lnSpc>
              <a:spcBef>
                <a:spcPts val="0"/>
              </a:spcBef>
              <a:spcAft>
                <a:spcPts val="0"/>
              </a:spcAft>
              <a:buClr>
                <a:srgbClr val="C63024"/>
              </a:buClr>
              <a:buSzPts val="6400"/>
              <a:buFont typeface="Arial"/>
              <a:buNone/>
            </a:pPr>
            <a:r>
              <a:rPr lang="en-US"/>
              <a:t>アルファベット語</a:t>
            </a:r>
            <a:endParaRPr/>
          </a:p>
        </p:txBody>
      </p:sp>
      <p:sp>
        <p:nvSpPr>
          <p:cNvPr id="699" name="Google Shape;699;p9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83</a:t>
            </a:fld>
            <a:endParaRPr/>
          </a:p>
        </p:txBody>
      </p:sp>
      <p:graphicFrame>
        <p:nvGraphicFramePr>
          <p:cNvPr id="705" name="Google Shape;705;p99"/>
          <p:cNvGraphicFramePr/>
          <p:nvPr/>
        </p:nvGraphicFramePr>
        <p:xfrm>
          <a:off x="400986" y="2554303"/>
          <a:ext cx="6335175" cy="5567128"/>
        </p:xfrm>
        <a:graphic>
          <a:graphicData uri="http://schemas.openxmlformats.org/drawingml/2006/table">
            <a:tbl>
              <a:tblPr bandRow="1">
                <a:noFill/>
                <a:tableStyleId>{55EE40B4-9117-4285-BF92-8CDFE72B7B1C}</a:tableStyleId>
              </a:tblPr>
              <a:tblGrid>
                <a:gridCol w="3237750">
                  <a:extLst>
                    <a:ext uri="{9D8B030D-6E8A-4147-A177-3AD203B41FA5}">
                      <a16:colId xmlns:a16="http://schemas.microsoft.com/office/drawing/2014/main" val="20000"/>
                    </a:ext>
                  </a:extLst>
                </a:gridCol>
                <a:gridCol w="3097425">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カタカナ語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latin typeface="Arial"/>
                          <a:ea typeface="Arial"/>
                          <a:cs typeface="Arial"/>
                          <a:sym typeface="Arial"/>
                        </a:rPr>
                        <a:t>読み方</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グローバル</a:t>
                      </a:r>
                      <a:endParaRPr sz="3000"/>
                    </a:p>
                    <a:p>
                      <a:pPr marL="0" lvl="0" indent="0" algn="l" rtl="0">
                        <a:spcBef>
                          <a:spcPts val="0"/>
                        </a:spcBef>
                        <a:spcAft>
                          <a:spcPts val="0"/>
                        </a:spcAft>
                        <a:buNone/>
                      </a:pPr>
                      <a:r>
                        <a:rPr lang="en-US" sz="3000"/>
                        <a:t>アイピーアドレス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プライベート</a:t>
                      </a:r>
                      <a:endParaRPr sz="3000"/>
                    </a:p>
                    <a:p>
                      <a:pPr marL="0" lvl="0" indent="0" algn="l" rtl="0">
                        <a:spcBef>
                          <a:spcPts val="0"/>
                        </a:spcBef>
                        <a:spcAft>
                          <a:spcPts val="0"/>
                        </a:spcAft>
                        <a:buNone/>
                      </a:pPr>
                      <a:r>
                        <a:rPr lang="en-US" sz="3000"/>
                        <a:t>アイピーアドレス</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コンピュータ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インターネット</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ルータ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バイト</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06" name="Google Shape;706;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graphicFrame>
        <p:nvGraphicFramePr>
          <p:cNvPr id="707" name="Google Shape;707;p99"/>
          <p:cNvGraphicFramePr/>
          <p:nvPr/>
        </p:nvGraphicFramePr>
        <p:xfrm>
          <a:off x="6812361" y="2554303"/>
          <a:ext cx="6080875" cy="5540253"/>
        </p:xfrm>
        <a:graphic>
          <a:graphicData uri="http://schemas.openxmlformats.org/drawingml/2006/table">
            <a:tbl>
              <a:tblPr bandRow="1">
                <a:noFill/>
                <a:tableStyleId>{55EE40B4-9117-4285-BF92-8CDFE72B7B1C}</a:tableStyleId>
              </a:tblPr>
              <a:tblGrid>
                <a:gridCol w="2852150">
                  <a:extLst>
                    <a:ext uri="{9D8B030D-6E8A-4147-A177-3AD203B41FA5}">
                      <a16:colId xmlns:a16="http://schemas.microsoft.com/office/drawing/2014/main" val="20000"/>
                    </a:ext>
                  </a:extLst>
                </a:gridCol>
                <a:gridCol w="3228725">
                  <a:extLst>
                    <a:ext uri="{9D8B030D-6E8A-4147-A177-3AD203B41FA5}">
                      <a16:colId xmlns:a16="http://schemas.microsoft.com/office/drawing/2014/main" val="20001"/>
                    </a:ext>
                  </a:extLst>
                </a:gridCol>
              </a:tblGrid>
              <a:tr h="677500">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読み方</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78125">
                <a:tc>
                  <a:txBody>
                    <a:bodyPr/>
                    <a:lstStyle/>
                    <a:p>
                      <a:pPr marL="0" lvl="0" indent="0" algn="l" rtl="0">
                        <a:spcBef>
                          <a:spcPts val="0"/>
                        </a:spcBef>
                        <a:spcAft>
                          <a:spcPts val="0"/>
                        </a:spcAft>
                        <a:buNone/>
                      </a:pPr>
                      <a:r>
                        <a:rPr lang="en-US" sz="2600"/>
                        <a:t>アクセス</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40125">
                <a:tc>
                  <a:txBody>
                    <a:bodyPr/>
                    <a:lstStyle/>
                    <a:p>
                      <a:pPr marL="0" lvl="0" indent="0" algn="l" rtl="0">
                        <a:spcBef>
                          <a:spcPts val="0"/>
                        </a:spcBef>
                        <a:spcAft>
                          <a:spcPts val="0"/>
                        </a:spcAft>
                        <a:buNone/>
                      </a:pPr>
                      <a:r>
                        <a:rPr lang="en-US" sz="2600"/>
                        <a:t>ブラウザ</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878125">
                <a:tc>
                  <a:txBody>
                    <a:bodyPr/>
                    <a:lstStyle/>
                    <a:p>
                      <a:pPr marL="0" lvl="0" indent="0" algn="l" rtl="0">
                        <a:spcBef>
                          <a:spcPts val="0"/>
                        </a:spcBef>
                        <a:spcAft>
                          <a:spcPts val="0"/>
                        </a:spcAft>
                        <a:buNone/>
                      </a:pPr>
                      <a:r>
                        <a:rPr lang="en-US" sz="2600"/>
                        <a:t>アイピー</a:t>
                      </a:r>
                      <a:endParaRPr sz="2600"/>
                    </a:p>
                    <a:p>
                      <a:pPr marL="0" lvl="0" indent="0" algn="l" rtl="0">
                        <a:spcBef>
                          <a:spcPts val="0"/>
                        </a:spcBef>
                        <a:spcAft>
                          <a:spcPts val="0"/>
                        </a:spcAft>
                        <a:buNone/>
                      </a:pPr>
                      <a:r>
                        <a:rPr lang="en-US" sz="2600"/>
                        <a:t>マスカレード</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95300">
                <a:tc>
                  <a:txBody>
                    <a:bodyPr/>
                    <a:lstStyle/>
                    <a:p>
                      <a:pPr marL="0" lvl="0" indent="0" algn="l" rtl="0">
                        <a:spcBef>
                          <a:spcPts val="0"/>
                        </a:spcBef>
                        <a:spcAft>
                          <a:spcPts val="0"/>
                        </a:spcAft>
                        <a:buNone/>
                      </a:pPr>
                      <a:r>
                        <a:rPr lang="en-US" sz="3000"/>
                        <a:t>ループバック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53925">
                <a:tc>
                  <a:txBody>
                    <a:bodyPr/>
                    <a:lstStyle/>
                    <a:p>
                      <a:pPr marL="0" lvl="0" indent="0" algn="l" rtl="0">
                        <a:spcBef>
                          <a:spcPts val="0"/>
                        </a:spcBef>
                        <a:spcAft>
                          <a:spcPts val="0"/>
                        </a:spcAft>
                        <a:buNone/>
                      </a:pPr>
                      <a:r>
                        <a:rPr lang="en-US" sz="3000"/>
                        <a:t>ローカルホスト</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53925">
                <a:tc>
                  <a:txBody>
                    <a:bodyPr/>
                    <a:lstStyle/>
                    <a:p>
                      <a:pPr marL="0" lvl="0" indent="0" algn="l" rtl="0">
                        <a:spcBef>
                          <a:spcPts val="0"/>
                        </a:spcBef>
                        <a:spcAft>
                          <a:spcPts val="0"/>
                        </a:spcAft>
                        <a:buNone/>
                      </a:pPr>
                      <a:r>
                        <a:rPr lang="en-US" sz="3000"/>
                        <a:t>ウェブサーバ</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84</a:t>
            </a:fld>
            <a:endParaRPr/>
          </a:p>
        </p:txBody>
      </p:sp>
      <p:graphicFrame>
        <p:nvGraphicFramePr>
          <p:cNvPr id="713" name="Google Shape;713;p100"/>
          <p:cNvGraphicFramePr/>
          <p:nvPr>
            <p:extLst>
              <p:ext uri="{D42A27DB-BD31-4B8C-83A1-F6EECF244321}">
                <p14:modId xmlns:p14="http://schemas.microsoft.com/office/powerpoint/2010/main" val="1883059137"/>
              </p:ext>
            </p:extLst>
          </p:nvPr>
        </p:nvGraphicFramePr>
        <p:xfrm>
          <a:off x="384511" y="2268353"/>
          <a:ext cx="6335175" cy="5312678"/>
        </p:xfrm>
        <a:graphic>
          <a:graphicData uri="http://schemas.openxmlformats.org/drawingml/2006/table">
            <a:tbl>
              <a:tblPr bandRow="1">
                <a:noFill/>
                <a:tableStyleId>{55EE40B4-9117-4285-BF92-8CDFE72B7B1C}</a:tableStyleId>
              </a:tblPr>
              <a:tblGrid>
                <a:gridCol w="3237750">
                  <a:extLst>
                    <a:ext uri="{9D8B030D-6E8A-4147-A177-3AD203B41FA5}">
                      <a16:colId xmlns:a16="http://schemas.microsoft.com/office/drawing/2014/main" val="20000"/>
                    </a:ext>
                  </a:extLst>
                </a:gridCol>
                <a:gridCol w="3097425">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Global IP address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グロバールアイピーアドレス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Private IP address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プライベート</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Computer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コンピュータ</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Internet</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インターネット</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Router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ルータ</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Byte</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バイト</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14" name="Google Shape;714;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graphicFrame>
        <p:nvGraphicFramePr>
          <p:cNvPr id="715" name="Google Shape;715;p100"/>
          <p:cNvGraphicFramePr/>
          <p:nvPr>
            <p:extLst>
              <p:ext uri="{D42A27DB-BD31-4B8C-83A1-F6EECF244321}">
                <p14:modId xmlns:p14="http://schemas.microsoft.com/office/powerpoint/2010/main" val="1580620566"/>
              </p:ext>
            </p:extLst>
          </p:nvPr>
        </p:nvGraphicFramePr>
        <p:xfrm>
          <a:off x="7021986" y="2268353"/>
          <a:ext cx="5807850" cy="5551233"/>
        </p:xfrm>
        <a:graphic>
          <a:graphicData uri="http://schemas.openxmlformats.org/drawingml/2006/table">
            <a:tbl>
              <a:tblPr bandRow="1">
                <a:noFill/>
                <a:tableStyleId>{55EE40B4-9117-4285-BF92-8CDFE72B7B1C}</a:tableStyleId>
              </a:tblPr>
              <a:tblGrid>
                <a:gridCol w="2855900">
                  <a:extLst>
                    <a:ext uri="{9D8B030D-6E8A-4147-A177-3AD203B41FA5}">
                      <a16:colId xmlns:a16="http://schemas.microsoft.com/office/drawing/2014/main" val="20000"/>
                    </a:ext>
                  </a:extLst>
                </a:gridCol>
                <a:gridCol w="2951950">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Access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アクセス</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Browser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ブラウザ</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Clr>
                          <a:schemeClr val="dk1"/>
                        </a:buClr>
                        <a:buSzPts val="1100"/>
                        <a:buFont typeface="Arial"/>
                        <a:buNone/>
                      </a:pPr>
                      <a:r>
                        <a:rPr lang="en-US" sz="3000">
                          <a:solidFill>
                            <a:schemeClr val="dk1"/>
                          </a:solidFill>
                        </a:rPr>
                        <a:t>IP Masquerade</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アイピーマスカレード</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750">
                <a:tc>
                  <a:txBody>
                    <a:bodyPr/>
                    <a:lstStyle/>
                    <a:p>
                      <a:pPr marL="0" lvl="0" indent="0" algn="l" rtl="0">
                        <a:spcBef>
                          <a:spcPts val="0"/>
                        </a:spcBef>
                        <a:spcAft>
                          <a:spcPts val="0"/>
                        </a:spcAft>
                        <a:buNone/>
                      </a:pPr>
                      <a:r>
                        <a:rPr lang="en-US" sz="3000"/>
                        <a:t>Loopback address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ループバックアイピーアドレス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Local host</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ローカホスト</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Web server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3000" dirty="0"/>
                        <a:t>ウェブサーバ</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1"/>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85</a:t>
            </a:fld>
            <a:endParaRPr/>
          </a:p>
        </p:txBody>
      </p:sp>
      <p:graphicFrame>
        <p:nvGraphicFramePr>
          <p:cNvPr id="721" name="Google Shape;721;p101"/>
          <p:cNvGraphicFramePr/>
          <p:nvPr>
            <p:extLst>
              <p:ext uri="{D42A27DB-BD31-4B8C-83A1-F6EECF244321}">
                <p14:modId xmlns:p14="http://schemas.microsoft.com/office/powerpoint/2010/main" val="1103371057"/>
              </p:ext>
            </p:extLst>
          </p:nvPr>
        </p:nvGraphicFramePr>
        <p:xfrm>
          <a:off x="384511" y="2268353"/>
          <a:ext cx="6335175" cy="5567128"/>
        </p:xfrm>
        <a:graphic>
          <a:graphicData uri="http://schemas.openxmlformats.org/drawingml/2006/table">
            <a:tbl>
              <a:tblPr bandRow="1">
                <a:noFill/>
                <a:tableStyleId>{55EE40B4-9117-4285-BF92-8CDFE72B7B1C}</a:tableStyleId>
              </a:tblPr>
              <a:tblGrid>
                <a:gridCol w="3237750">
                  <a:extLst>
                    <a:ext uri="{9D8B030D-6E8A-4147-A177-3AD203B41FA5}">
                      <a16:colId xmlns:a16="http://schemas.microsoft.com/office/drawing/2014/main" val="20000"/>
                    </a:ext>
                  </a:extLst>
                </a:gridCol>
                <a:gridCol w="3097425">
                  <a:extLst>
                    <a:ext uri="{9D8B030D-6E8A-4147-A177-3AD203B41FA5}">
                      <a16:colId xmlns:a16="http://schemas.microsoft.com/office/drawing/2014/main" val="20001"/>
                    </a:ext>
                  </a:extLst>
                </a:gridCol>
              </a:tblGrid>
              <a:tr h="650625">
                <a:tc>
                  <a:txBody>
                    <a:bodyPr/>
                    <a:lstStyle/>
                    <a:p>
                      <a:pPr marL="0" lvl="0" indent="0" algn="ctr" rtl="0">
                        <a:lnSpc>
                          <a:spcPct val="205000"/>
                        </a:lnSpc>
                        <a:spcBef>
                          <a:spcPts val="0"/>
                        </a:spcBef>
                        <a:spcAft>
                          <a:spcPts val="0"/>
                        </a:spcAft>
                        <a:buClr>
                          <a:schemeClr val="dk1"/>
                        </a:buClr>
                        <a:buSzPts val="1100"/>
                        <a:buFont typeface="Arial"/>
                        <a:buNone/>
                      </a:pPr>
                      <a:r>
                        <a:rPr lang="en-US" sz="2600" b="1">
                          <a:solidFill>
                            <a:schemeClr val="dk1"/>
                          </a:solidFill>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205000"/>
                        </a:lnSpc>
                        <a:spcBef>
                          <a:spcPts val="0"/>
                        </a:spcBef>
                        <a:spcAft>
                          <a:spcPts val="0"/>
                        </a:spcAft>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None/>
                      </a:pPr>
                      <a:r>
                        <a:rPr lang="en-US" sz="3000"/>
                        <a:t>Global IP address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dirty="0" err="1"/>
                        <a:t>グローバルアイピーアドレス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None/>
                      </a:pPr>
                      <a:r>
                        <a:rPr lang="en-US" sz="3000"/>
                        <a:t>Private IP address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プライベートアイピーアドレス</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None/>
                      </a:pPr>
                      <a:r>
                        <a:rPr lang="en-US" sz="3000"/>
                        <a:t>Computer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コンピュータ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24000">
                <a:tc>
                  <a:txBody>
                    <a:bodyPr/>
                    <a:lstStyle/>
                    <a:p>
                      <a:pPr marL="0" lvl="0" indent="0" algn="l" rtl="0">
                        <a:spcBef>
                          <a:spcPts val="0"/>
                        </a:spcBef>
                        <a:spcAft>
                          <a:spcPts val="0"/>
                        </a:spcAft>
                        <a:buNone/>
                      </a:pPr>
                      <a:r>
                        <a:rPr lang="en-US" sz="3000"/>
                        <a:t>Internet</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インターネット</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Router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ルータ</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Byte</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dirty="0" err="1"/>
                        <a:t>バイト</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22" name="Google Shape;722;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カタカナ語</a:t>
            </a:r>
            <a:endParaRPr b="0"/>
          </a:p>
        </p:txBody>
      </p:sp>
      <p:graphicFrame>
        <p:nvGraphicFramePr>
          <p:cNvPr id="723" name="Google Shape;723;p101"/>
          <p:cNvGraphicFramePr/>
          <p:nvPr/>
        </p:nvGraphicFramePr>
        <p:xfrm>
          <a:off x="6833711" y="2286303"/>
          <a:ext cx="6080875" cy="5349783"/>
        </p:xfrm>
        <a:graphic>
          <a:graphicData uri="http://schemas.openxmlformats.org/drawingml/2006/table">
            <a:tbl>
              <a:tblPr bandRow="1">
                <a:noFill/>
                <a:tableStyleId>{55EE40B4-9117-4285-BF92-8CDFE72B7B1C}</a:tableStyleId>
              </a:tblPr>
              <a:tblGrid>
                <a:gridCol w="2852150">
                  <a:extLst>
                    <a:ext uri="{9D8B030D-6E8A-4147-A177-3AD203B41FA5}">
                      <a16:colId xmlns:a16="http://schemas.microsoft.com/office/drawing/2014/main" val="20000"/>
                    </a:ext>
                  </a:extLst>
                </a:gridCol>
                <a:gridCol w="32287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英語</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Access</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アクセス</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Browser</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ブラウザ</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IP Masquerade</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アイピー</a:t>
                      </a:r>
                      <a:endParaRPr sz="2600"/>
                    </a:p>
                    <a:p>
                      <a:pPr marL="0" lvl="0" indent="0" algn="l" rtl="0">
                        <a:spcBef>
                          <a:spcPts val="0"/>
                        </a:spcBef>
                        <a:spcAft>
                          <a:spcPts val="0"/>
                        </a:spcAft>
                        <a:buNone/>
                      </a:pPr>
                      <a:r>
                        <a:rPr lang="en-US" sz="2600"/>
                        <a:t>マスカレード</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750">
                <a:tc>
                  <a:txBody>
                    <a:bodyPr/>
                    <a:lstStyle/>
                    <a:p>
                      <a:pPr marL="0" lvl="0" indent="0" algn="l" rtl="0">
                        <a:spcBef>
                          <a:spcPts val="0"/>
                        </a:spcBef>
                        <a:spcAft>
                          <a:spcPts val="0"/>
                        </a:spcAft>
                        <a:buNone/>
                      </a:pPr>
                      <a:r>
                        <a:rPr lang="en-US" sz="3000"/>
                        <a:t>Loopback address</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ループバック</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Local host</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ローカルホスト</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724000">
                <a:tc>
                  <a:txBody>
                    <a:bodyPr/>
                    <a:lstStyle/>
                    <a:p>
                      <a:pPr marL="0" lvl="0" indent="0" algn="l" rtl="0">
                        <a:spcBef>
                          <a:spcPts val="0"/>
                        </a:spcBef>
                        <a:spcAft>
                          <a:spcPts val="0"/>
                        </a:spcAft>
                        <a:buNone/>
                      </a:pPr>
                      <a:r>
                        <a:rPr lang="en-US" sz="3000"/>
                        <a:t>Web server</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3000"/>
                        <a:t>ウェブサーバ</a:t>
                      </a:r>
                      <a:endParaRPr sz="30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02"/>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86</a:t>
            </a:fld>
            <a:endParaRPr/>
          </a:p>
        </p:txBody>
      </p:sp>
      <p:sp>
        <p:nvSpPr>
          <p:cNvPr id="729" name="Google Shape;729;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アルファベット語</a:t>
            </a:r>
            <a:endParaRPr b="0"/>
          </a:p>
        </p:txBody>
      </p:sp>
      <p:graphicFrame>
        <p:nvGraphicFramePr>
          <p:cNvPr id="730" name="Google Shape;730;p102"/>
          <p:cNvGraphicFramePr/>
          <p:nvPr>
            <p:extLst>
              <p:ext uri="{D42A27DB-BD31-4B8C-83A1-F6EECF244321}">
                <p14:modId xmlns:p14="http://schemas.microsoft.com/office/powerpoint/2010/main" val="3895591317"/>
              </p:ext>
            </p:extLst>
          </p:nvPr>
        </p:nvGraphicFramePr>
        <p:xfrm>
          <a:off x="1816835" y="2273731"/>
          <a:ext cx="7851599" cy="4602341"/>
        </p:xfrm>
        <a:graphic>
          <a:graphicData uri="http://schemas.openxmlformats.org/drawingml/2006/table">
            <a:tbl>
              <a:tblPr bandRow="1">
                <a:noFill/>
                <a:tableStyleId>{55EE40B4-9117-4285-BF92-8CDFE72B7B1C}</a:tableStyleId>
              </a:tblPr>
              <a:tblGrid>
                <a:gridCol w="3682695">
                  <a:extLst>
                    <a:ext uri="{9D8B030D-6E8A-4147-A177-3AD203B41FA5}">
                      <a16:colId xmlns:a16="http://schemas.microsoft.com/office/drawing/2014/main" val="20000"/>
                    </a:ext>
                  </a:extLst>
                </a:gridCol>
                <a:gridCol w="4168904">
                  <a:extLst>
                    <a:ext uri="{9D8B030D-6E8A-4147-A177-3AD203B41FA5}">
                      <a16:colId xmlns:a16="http://schemas.microsoft.com/office/drawing/2014/main" val="20001"/>
                    </a:ext>
                  </a:extLst>
                </a:gridCol>
              </a:tblGrid>
              <a:tr h="836566">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NIC</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ニック</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LAN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ラン</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NAT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ナット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NAPT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ja-JP" altLang="en-US" sz="2600" dirty="0"/>
                        <a:t>ナプト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   DHCP</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ctr" rtl="0">
                        <a:spcBef>
                          <a:spcPts val="0"/>
                        </a:spcBef>
                        <a:spcAft>
                          <a:spcPts val="0"/>
                        </a:spcAft>
                        <a:buNone/>
                      </a:pPr>
                      <a:r>
                        <a:rPr lang="ja-JP" altLang="en-US" sz="3000" dirty="0"/>
                        <a:t>ディーエチシーピー</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3"/>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87</a:t>
            </a:fld>
            <a:endParaRPr/>
          </a:p>
        </p:txBody>
      </p:sp>
      <p:sp>
        <p:nvSpPr>
          <p:cNvPr id="736" name="Google Shape;736;p10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b="0"/>
              <a:t>アルファベット語</a:t>
            </a:r>
            <a:endParaRPr b="0"/>
          </a:p>
        </p:txBody>
      </p:sp>
      <p:graphicFrame>
        <p:nvGraphicFramePr>
          <p:cNvPr id="737" name="Google Shape;737;p103"/>
          <p:cNvGraphicFramePr/>
          <p:nvPr/>
        </p:nvGraphicFramePr>
        <p:xfrm>
          <a:off x="902436" y="2287178"/>
          <a:ext cx="7643725" cy="4506503"/>
        </p:xfrm>
        <a:graphic>
          <a:graphicData uri="http://schemas.openxmlformats.org/drawingml/2006/table">
            <a:tbl>
              <a:tblPr bandRow="1">
                <a:noFill/>
                <a:tableStyleId>{55EE40B4-9117-4285-BF92-8CDFE72B7B1C}</a:tableStyleId>
              </a:tblPr>
              <a:tblGrid>
                <a:gridCol w="3585200">
                  <a:extLst>
                    <a:ext uri="{9D8B030D-6E8A-4147-A177-3AD203B41FA5}">
                      <a16:colId xmlns:a16="http://schemas.microsoft.com/office/drawing/2014/main" val="20000"/>
                    </a:ext>
                  </a:extLst>
                </a:gridCol>
                <a:gridCol w="4058525">
                  <a:extLst>
                    <a:ext uri="{9D8B030D-6E8A-4147-A177-3AD203B41FA5}">
                      <a16:colId xmlns:a16="http://schemas.microsoft.com/office/drawing/2014/main" val="20001"/>
                    </a:ext>
                  </a:extLst>
                </a:gridCol>
              </a:tblGrid>
              <a:tr h="650625">
                <a:tc>
                  <a:txBody>
                    <a:bodyPr/>
                    <a:lstStyle/>
                    <a:p>
                      <a:pPr marL="0" marR="0" lvl="0" indent="0" algn="ctr" rtl="0">
                        <a:lnSpc>
                          <a:spcPct val="205000"/>
                        </a:lnSpc>
                        <a:spcBef>
                          <a:spcPts val="0"/>
                        </a:spcBef>
                        <a:spcAft>
                          <a:spcPts val="0"/>
                        </a:spcAft>
                        <a:buClr>
                          <a:schemeClr val="dk1"/>
                        </a:buClr>
                        <a:buSzPts val="2000"/>
                        <a:buFont typeface="Arial"/>
                        <a:buNone/>
                      </a:pPr>
                      <a:r>
                        <a:rPr lang="en-US" sz="2600" b="1">
                          <a:latin typeface="Arial"/>
                          <a:ea typeface="Arial"/>
                          <a:cs typeface="Arial"/>
                          <a:sym typeface="Arial"/>
                        </a:rPr>
                        <a:t>アルファベット</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2000"/>
                        <a:buFont typeface="Arial"/>
                        <a:buNone/>
                      </a:pPr>
                      <a:r>
                        <a:rPr lang="en-US" sz="2600" b="1">
                          <a:solidFill>
                            <a:schemeClr val="dk1"/>
                          </a:solidFill>
                          <a:latin typeface="Arial"/>
                          <a:ea typeface="Arial"/>
                          <a:cs typeface="Arial"/>
                          <a:sym typeface="Arial"/>
                        </a:rPr>
                        <a:t>カタカナ語</a:t>
                      </a:r>
                      <a:endParaRPr sz="2600" b="1" u="none" strike="noStrike" cap="none">
                        <a:latin typeface="Arial"/>
                        <a:ea typeface="Arial"/>
                        <a:cs typeface="Arial"/>
                        <a:sym typeface="Arial"/>
                      </a:endParaRPr>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843275">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NIC</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ニック</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0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LAN</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ラン</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400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NAT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a:t>ナット</a:t>
                      </a:r>
                      <a:endParaRPr sz="260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63750">
                <a:tc>
                  <a:txBody>
                    <a:bodyPr/>
                    <a:lstStyle/>
                    <a:p>
                      <a:pPr marL="0" lvl="0" indent="0" algn="l" rtl="0">
                        <a:spcBef>
                          <a:spcPts val="0"/>
                        </a:spcBef>
                        <a:spcAft>
                          <a:spcPts val="0"/>
                        </a:spcAft>
                        <a:buClr>
                          <a:schemeClr val="dk1"/>
                        </a:buClr>
                        <a:buSzPts val="1100"/>
                        <a:buFont typeface="Arial"/>
                        <a:buNone/>
                      </a:pPr>
                      <a:r>
                        <a:rPr lang="en-US" sz="2600">
                          <a:solidFill>
                            <a:schemeClr val="dk1"/>
                          </a:solidFill>
                        </a:rPr>
                        <a:t>　NAPT</a:t>
                      </a:r>
                      <a:endParaRPr sz="26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US" sz="2600" dirty="0" err="1"/>
                        <a:t>ナプト</a:t>
                      </a:r>
                      <a:endParaRPr sz="26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724000">
                <a:tc>
                  <a:txBody>
                    <a:bodyPr/>
                    <a:lstStyle/>
                    <a:p>
                      <a:pPr marL="0" lvl="0" indent="0" algn="l" rtl="0">
                        <a:spcBef>
                          <a:spcPts val="0"/>
                        </a:spcBef>
                        <a:spcAft>
                          <a:spcPts val="0"/>
                        </a:spcAft>
                        <a:buNone/>
                      </a:pPr>
                      <a:r>
                        <a:rPr lang="en-US" sz="3000"/>
                        <a:t>   DHCP</a:t>
                      </a:r>
                      <a:endParaRPr sz="3000"/>
                    </a:p>
                  </a:txBody>
                  <a:tcPr marL="38100" marR="38100" marT="25400" marB="25400" anchor="ctr">
                    <a:lnL w="12700" cap="flat" cmpd="sng">
                      <a:solidFill>
                        <a:srgbClr val="000000"/>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3000" dirty="0" err="1">
                          <a:solidFill>
                            <a:srgbClr val="202124"/>
                          </a:solidFill>
                          <a:latin typeface="Arial"/>
                          <a:ea typeface="Arial"/>
                          <a:cs typeface="Arial"/>
                          <a:sym typeface="Arial"/>
                        </a:rPr>
                        <a:t>ディーエイチシーピ</a:t>
                      </a:r>
                      <a:r>
                        <a:rPr lang="en-US" sz="3000" dirty="0">
                          <a:solidFill>
                            <a:srgbClr val="202124"/>
                          </a:solidFill>
                          <a:latin typeface="Arial"/>
                          <a:ea typeface="Arial"/>
                          <a:cs typeface="Arial"/>
                          <a:sym typeface="Arial"/>
                        </a:rPr>
                        <a:t>ー</a:t>
                      </a:r>
                      <a:endParaRPr sz="3000" dirty="0"/>
                    </a:p>
                  </a:txBody>
                  <a:tcPr marL="38100" marR="38100" marT="25400" marB="25400" anchor="ctr">
                    <a:lnL w="12700" cap="flat" cmpd="sng">
                      <a:solidFill>
                        <a:srgbClr val="CCCCCC"/>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38" name="Google Shape;738;p103"/>
          <p:cNvSpPr txBox="1"/>
          <p:nvPr/>
        </p:nvSpPr>
        <p:spPr>
          <a:xfrm>
            <a:off x="902425" y="6718525"/>
            <a:ext cx="1043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600">
                <a:solidFill>
                  <a:schemeClr val="dk1"/>
                </a:solidFill>
                <a:latin typeface="ヒラギノ角ゴ ProN W3"/>
                <a:ea typeface="ヒラギノ角ゴ ProN W3"/>
                <a:cs typeface="ヒラギノ角ゴ ProN W3"/>
                <a:sym typeface="ヒラギノ角ゴ ProN W3"/>
              </a:rPr>
              <a:t>NIC：</a:t>
            </a:r>
            <a:r>
              <a:rPr lang="en-US" sz="3000">
                <a:solidFill>
                  <a:schemeClr val="dk1"/>
                </a:solidFill>
                <a:highlight>
                  <a:srgbClr val="FFFFFF"/>
                </a:highlight>
              </a:rPr>
              <a:t>Network Interface Card</a:t>
            </a:r>
            <a:endParaRPr sz="3000">
              <a:solidFill>
                <a:schemeClr val="dk1"/>
              </a:solidFill>
            </a:endParaRPr>
          </a:p>
        </p:txBody>
      </p:sp>
      <p:sp>
        <p:nvSpPr>
          <p:cNvPr id="739" name="Google Shape;739;p103"/>
          <p:cNvSpPr txBox="1"/>
          <p:nvPr/>
        </p:nvSpPr>
        <p:spPr>
          <a:xfrm>
            <a:off x="902425" y="8492900"/>
            <a:ext cx="1043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chemeClr val="dk1"/>
                </a:solidFill>
                <a:latin typeface="ヒラギノ角ゴ ProN W3"/>
                <a:ea typeface="ヒラギノ角ゴ ProN W3"/>
                <a:cs typeface="ヒラギノ角ゴ ProN W3"/>
                <a:sym typeface="ヒラギノ角ゴ ProN W3"/>
              </a:rPr>
              <a:t>NAPT：</a:t>
            </a:r>
            <a:r>
              <a:rPr lang="en-US" sz="3000">
                <a:solidFill>
                  <a:schemeClr val="dk1"/>
                </a:solidFill>
                <a:highlight>
                  <a:srgbClr val="FFFFFF"/>
                </a:highlight>
              </a:rPr>
              <a:t>Network Address Port Translation</a:t>
            </a:r>
            <a:endParaRPr sz="3000">
              <a:solidFill>
                <a:schemeClr val="dk1"/>
              </a:solidFill>
            </a:endParaRPr>
          </a:p>
        </p:txBody>
      </p:sp>
      <p:sp>
        <p:nvSpPr>
          <p:cNvPr id="740" name="Google Shape;740;p103"/>
          <p:cNvSpPr txBox="1"/>
          <p:nvPr/>
        </p:nvSpPr>
        <p:spPr>
          <a:xfrm>
            <a:off x="883600" y="7365025"/>
            <a:ext cx="1043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chemeClr val="dk1"/>
                </a:solidFill>
                <a:latin typeface="ヒラギノ角ゴ ProN W3"/>
                <a:ea typeface="ヒラギノ角ゴ ProN W3"/>
                <a:cs typeface="ヒラギノ角ゴ ProN W3"/>
                <a:sym typeface="ヒラギノ角ゴ ProN W3"/>
              </a:rPr>
              <a:t>LAN：</a:t>
            </a:r>
            <a:r>
              <a:rPr lang="en-US" sz="3000">
                <a:solidFill>
                  <a:schemeClr val="dk1"/>
                </a:solidFill>
                <a:highlight>
                  <a:srgbClr val="FFFFFF"/>
                </a:highlight>
              </a:rPr>
              <a:t>Local Area Network</a:t>
            </a:r>
            <a:endParaRPr sz="3000">
              <a:solidFill>
                <a:schemeClr val="dk1"/>
              </a:solidFill>
            </a:endParaRPr>
          </a:p>
        </p:txBody>
      </p:sp>
      <p:sp>
        <p:nvSpPr>
          <p:cNvPr id="741" name="Google Shape;741;p103"/>
          <p:cNvSpPr txBox="1"/>
          <p:nvPr/>
        </p:nvSpPr>
        <p:spPr>
          <a:xfrm>
            <a:off x="922125" y="7908325"/>
            <a:ext cx="1043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chemeClr val="dk1"/>
                </a:solidFill>
                <a:latin typeface="ヒラギノ角ゴ ProN W3"/>
                <a:ea typeface="ヒラギノ角ゴ ProN W3"/>
                <a:cs typeface="ヒラギノ角ゴ ProN W3"/>
                <a:sym typeface="ヒラギノ角ゴ ProN W3"/>
              </a:rPr>
              <a:t>NAT：</a:t>
            </a:r>
            <a:r>
              <a:rPr lang="en-US" sz="3000">
                <a:solidFill>
                  <a:schemeClr val="dk1"/>
                </a:solidFill>
                <a:highlight>
                  <a:srgbClr val="FFFFFF"/>
                </a:highlight>
              </a:rPr>
              <a:t>Network Address Translation</a:t>
            </a:r>
            <a:endParaRPr sz="3000">
              <a:solidFill>
                <a:schemeClr val="dk1"/>
              </a:solidFill>
            </a:endParaRPr>
          </a:p>
        </p:txBody>
      </p:sp>
      <p:sp>
        <p:nvSpPr>
          <p:cNvPr id="742" name="Google Shape;742;p103"/>
          <p:cNvSpPr txBox="1"/>
          <p:nvPr/>
        </p:nvSpPr>
        <p:spPr>
          <a:xfrm>
            <a:off x="902425" y="9026300"/>
            <a:ext cx="1043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solidFill>
                  <a:schemeClr val="dk1"/>
                </a:solidFill>
                <a:latin typeface="ヒラギノ角ゴ ProN W3"/>
                <a:ea typeface="ヒラギノ角ゴ ProN W3"/>
                <a:cs typeface="ヒラギノ角ゴ ProN W3"/>
                <a:sym typeface="ヒラギノ角ゴ ProN W3"/>
              </a:rPr>
              <a:t>DHCP：</a:t>
            </a:r>
            <a:r>
              <a:rPr lang="en-US" sz="3000">
                <a:solidFill>
                  <a:schemeClr val="dk1"/>
                </a:solidFill>
                <a:highlight>
                  <a:srgbClr val="FFFFFF"/>
                </a:highlight>
              </a:rPr>
              <a:t>Dynamic Host Configuration Protocol</a:t>
            </a:r>
            <a:endParaRPr sz="30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練習問題</a:t>
            </a:r>
            <a:endParaRPr/>
          </a:p>
        </p:txBody>
      </p:sp>
      <p:sp>
        <p:nvSpPr>
          <p:cNvPr id="748" name="Google Shape;748;p10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問題1</a:t>
            </a:r>
            <a:endParaRPr/>
          </a:p>
        </p:txBody>
      </p:sp>
      <p:sp>
        <p:nvSpPr>
          <p:cNvPr id="754" name="Google Shape;754;p10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89</a:t>
            </a:fld>
            <a:endParaRPr/>
          </a:p>
        </p:txBody>
      </p:sp>
      <p:sp>
        <p:nvSpPr>
          <p:cNvPr id="755" name="Google Shape;755;p105"/>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a:solidFill>
                  <a:srgbClr val="090909"/>
                </a:solidFill>
                <a:highlight>
                  <a:srgbClr val="FFFFFF"/>
                </a:highlight>
              </a:rPr>
              <a:t>グローバルIPアドレスとプライベートIPの違いは何ですか。</a:t>
            </a:r>
            <a:endParaRPr sz="3000">
              <a:solidFill>
                <a:srgbClr val="090909"/>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IPアドレスとは</a:t>
            </a:r>
            <a:endParaRPr b="0"/>
          </a:p>
        </p:txBody>
      </p:sp>
      <p:sp>
        <p:nvSpPr>
          <p:cNvPr id="197" name="Google Shape;197;p3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
        <p:nvSpPr>
          <p:cNvPr id="198" name="Google Shape;198;p32"/>
          <p:cNvSpPr txBox="1"/>
          <p:nvPr/>
        </p:nvSpPr>
        <p:spPr>
          <a:xfrm>
            <a:off x="657050" y="2151425"/>
            <a:ext cx="11712600" cy="4702500"/>
          </a:xfrm>
          <a:prstGeom prst="rect">
            <a:avLst/>
          </a:prstGeom>
          <a:noFill/>
          <a:ln>
            <a:noFill/>
          </a:ln>
        </p:spPr>
        <p:txBody>
          <a:bodyPr spcFirstLastPara="1" wrap="square" lIns="50800" tIns="50800" rIns="50800" bIns="50800" anchor="t" anchorCtr="0">
            <a:normAutofit fontScale="92500" lnSpcReduction="10000"/>
          </a:bodyPr>
          <a:lstStyle/>
          <a:p>
            <a:pPr marL="0" lvl="0" indent="0" algn="l" rtl="0">
              <a:lnSpc>
                <a:spcPct val="115000"/>
              </a:lnSpc>
              <a:spcBef>
                <a:spcPts val="0"/>
              </a:spcBef>
              <a:spcAft>
                <a:spcPts val="0"/>
              </a:spcAft>
              <a:buClr>
                <a:schemeClr val="dk1"/>
              </a:buClr>
              <a:buSzPts val="1100"/>
              <a:buFont typeface="Arial"/>
              <a:buNone/>
            </a:pPr>
            <a:r>
              <a:rPr lang="en-US" sz="3200" dirty="0" err="1">
                <a:solidFill>
                  <a:schemeClr val="dk1"/>
                </a:solidFill>
              </a:rPr>
              <a:t>インターネットではTCP</a:t>
            </a:r>
            <a:r>
              <a:rPr lang="en-US" sz="3200" dirty="0">
                <a:solidFill>
                  <a:schemeClr val="dk1"/>
                </a:solidFill>
              </a:rPr>
              <a:t>/</a:t>
            </a:r>
            <a:r>
              <a:rPr lang="en-US" sz="3200" dirty="0" err="1">
                <a:solidFill>
                  <a:schemeClr val="dk1"/>
                </a:solidFill>
              </a:rPr>
              <a:t>IPというプロトコルを使って通信が</a:t>
            </a:r>
            <a:br>
              <a:rPr lang="en-US" sz="3200" dirty="0">
                <a:solidFill>
                  <a:schemeClr val="dk1"/>
                </a:solidFill>
              </a:rPr>
            </a:br>
            <a:r>
              <a:rPr lang="en-US" sz="3200" dirty="0" err="1">
                <a:solidFill>
                  <a:schemeClr val="dk1"/>
                </a:solidFill>
              </a:rPr>
              <a:t>行われています</a:t>
            </a:r>
            <a:r>
              <a:rPr lang="en-US" sz="3200" dirty="0">
                <a:solidFill>
                  <a:schemeClr val="dk1"/>
                </a:solidFill>
              </a:rPr>
              <a:t>。</a:t>
            </a:r>
            <a:endParaRPr sz="3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dirty="0">
                <a:solidFill>
                  <a:schemeClr val="dk1"/>
                </a:solidFill>
              </a:rPr>
              <a:t>TCP/</a:t>
            </a:r>
            <a:r>
              <a:rPr lang="en-US" sz="3200" dirty="0" err="1">
                <a:solidFill>
                  <a:schemeClr val="dk1"/>
                </a:solidFill>
              </a:rPr>
              <a:t>IPのネットワークでは通信相手を特定するため</a:t>
            </a:r>
            <a:r>
              <a:rPr lang="en-US" sz="3200" dirty="0">
                <a:solidFill>
                  <a:schemeClr val="dk1"/>
                </a:solidFill>
              </a:rPr>
              <a:t>、</a:t>
            </a:r>
            <a:endParaRPr sz="3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dirty="0">
                <a:solidFill>
                  <a:schemeClr val="dk1"/>
                </a:solidFill>
              </a:rPr>
              <a:t>コンピュータや通信機器1つ1つにそれぞれ世界中で </a:t>
            </a:r>
            <a:endParaRPr sz="3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dirty="0" err="1">
                <a:solidFill>
                  <a:schemeClr val="dk1"/>
                </a:solidFill>
              </a:rPr>
              <a:t>一意の認識番号が割り振られています</a:t>
            </a:r>
            <a:r>
              <a:rPr lang="en-US" sz="3200" dirty="0">
                <a:solidFill>
                  <a:schemeClr val="dk1"/>
                </a:solidFill>
              </a:rPr>
              <a:t>。</a:t>
            </a:r>
            <a:endParaRPr sz="3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200" dirty="0" err="1">
                <a:solidFill>
                  <a:schemeClr val="dk1"/>
                </a:solidFill>
              </a:rPr>
              <a:t>この番号をIPアドレスといいます。言わばTCP</a:t>
            </a:r>
            <a:r>
              <a:rPr lang="en-US" sz="3200" dirty="0">
                <a:solidFill>
                  <a:schemeClr val="dk1"/>
                </a:solidFill>
              </a:rPr>
              <a:t>/</a:t>
            </a:r>
            <a:r>
              <a:rPr lang="en-US" sz="3200" dirty="0" err="1">
                <a:solidFill>
                  <a:schemeClr val="dk1"/>
                </a:solidFill>
              </a:rPr>
              <a:t>IPネットワーク世界での住所です</a:t>
            </a:r>
            <a:r>
              <a:rPr lang="en-US" sz="3200" dirty="0">
                <a:solidFill>
                  <a:schemeClr val="dk1"/>
                </a:solidFill>
              </a:rPr>
              <a:t>。</a:t>
            </a:r>
            <a:endParaRPr sz="3200" dirty="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問題2</a:t>
            </a:r>
            <a:endParaRPr/>
          </a:p>
        </p:txBody>
      </p:sp>
      <p:sp>
        <p:nvSpPr>
          <p:cNvPr id="761" name="Google Shape;761;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90</a:t>
            </a:fld>
            <a:endParaRPr/>
          </a:p>
        </p:txBody>
      </p:sp>
      <p:sp>
        <p:nvSpPr>
          <p:cNvPr id="762" name="Google Shape;762;p106"/>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IPv4のグローバルIPアドレスはどれか。</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00"/>
                </a:highlight>
              </a:rPr>
              <a:t>118.151.146.138</a:t>
            </a:r>
            <a:endParaRPr sz="3000" dirty="0">
              <a:solidFill>
                <a:srgbClr val="090909"/>
              </a:solidFill>
              <a:highlight>
                <a:srgbClr val="FFFF00"/>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127.158.32.134</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172.22.151.43</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192.168.38.158</a:t>
            </a: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0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問題3</a:t>
            </a:r>
            <a:endParaRPr/>
          </a:p>
        </p:txBody>
      </p:sp>
      <p:sp>
        <p:nvSpPr>
          <p:cNvPr id="768" name="Google Shape;768;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91</a:t>
            </a:fld>
            <a:endParaRPr/>
          </a:p>
        </p:txBody>
      </p:sp>
      <p:sp>
        <p:nvSpPr>
          <p:cNvPr id="769" name="Google Shape;769;p107"/>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000" dirty="0">
                <a:solidFill>
                  <a:srgbClr val="090909"/>
                </a:solidFill>
                <a:highlight>
                  <a:srgbClr val="FFFFFF"/>
                </a:highlight>
              </a:rPr>
              <a:t>プライベートIPアドレスの複数の端末が、一つのグローバルIPアドレスを使ってインターネット接続を利用する仕組みを実現するものはどれか。</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DHCP</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DNS</a:t>
            </a:r>
            <a:endParaRPr sz="3000" dirty="0">
              <a:solidFill>
                <a:srgbClr val="090909"/>
              </a:solidFill>
              <a:highlight>
                <a:srgbClr val="FFFFFF"/>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00"/>
                </a:highlight>
              </a:rPr>
              <a:t>NAPT</a:t>
            </a:r>
            <a:endParaRPr sz="3000" dirty="0">
              <a:solidFill>
                <a:srgbClr val="090909"/>
              </a:solidFill>
              <a:highlight>
                <a:srgbClr val="FFFF00"/>
              </a:highlight>
            </a:endParaRPr>
          </a:p>
          <a:p>
            <a:pPr marL="457200" marR="0" lvl="0" indent="-419100" algn="l" rtl="0">
              <a:lnSpc>
                <a:spcPct val="115000"/>
              </a:lnSpc>
              <a:spcBef>
                <a:spcPts val="0"/>
              </a:spcBef>
              <a:spcAft>
                <a:spcPts val="0"/>
              </a:spcAft>
              <a:buClr>
                <a:srgbClr val="090909"/>
              </a:buClr>
              <a:buSzPts val="3000"/>
              <a:buAutoNum type="arabicPeriod"/>
            </a:pPr>
            <a:r>
              <a:rPr lang="en-US" sz="3000" dirty="0">
                <a:solidFill>
                  <a:srgbClr val="090909"/>
                </a:solidFill>
                <a:highlight>
                  <a:srgbClr val="FFFFFF"/>
                </a:highlight>
              </a:rPr>
              <a:t>RADIUS</a:t>
            </a:r>
            <a:endParaRPr sz="3000" dirty="0">
              <a:solidFill>
                <a:srgbClr val="090909"/>
              </a:solidFill>
              <a:highlight>
                <a:srgbClr val="FFFFFF"/>
              </a:highlight>
            </a:endParaRPr>
          </a:p>
          <a:p>
            <a:pPr marL="457200" marR="0" lvl="0" indent="0" algn="l" rtl="0">
              <a:lnSpc>
                <a:spcPct val="115000"/>
              </a:lnSpc>
              <a:spcBef>
                <a:spcPts val="0"/>
              </a:spcBef>
              <a:spcAft>
                <a:spcPts val="0"/>
              </a:spcAft>
              <a:buNone/>
            </a:pPr>
            <a:endParaRPr sz="3000" dirty="0">
              <a:solidFill>
                <a:srgbClr val="090909"/>
              </a:solidFill>
              <a:highlight>
                <a:srgbClr val="FFFFFF"/>
              </a:highlight>
            </a:endParaRPr>
          </a:p>
          <a:p>
            <a:pPr marL="0" marR="0" lvl="0" indent="0" algn="l" rtl="0">
              <a:lnSpc>
                <a:spcPct val="115000"/>
              </a:lnSpc>
              <a:spcBef>
                <a:spcPts val="0"/>
              </a:spcBef>
              <a:spcAft>
                <a:spcPts val="0"/>
              </a:spcAft>
              <a:buNone/>
            </a:pPr>
            <a:endParaRPr sz="3000" dirty="0">
              <a:solidFill>
                <a:srgbClr val="090909"/>
              </a:solidFill>
              <a:highlight>
                <a:srgbClr val="FFFFFF"/>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問題4</a:t>
            </a:r>
            <a:endParaRPr/>
          </a:p>
        </p:txBody>
      </p:sp>
      <p:sp>
        <p:nvSpPr>
          <p:cNvPr id="775" name="Google Shape;775;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92</a:t>
            </a:fld>
            <a:endParaRPr/>
          </a:p>
        </p:txBody>
      </p:sp>
      <p:sp>
        <p:nvSpPr>
          <p:cNvPr id="776" name="Google Shape;776;p108"/>
          <p:cNvSpPr txBox="1"/>
          <p:nvPr/>
        </p:nvSpPr>
        <p:spPr>
          <a:xfrm>
            <a:off x="599475" y="2293975"/>
            <a:ext cx="12286800" cy="59721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None/>
            </a:pPr>
            <a:r>
              <a:rPr lang="en-US" sz="3200" dirty="0" err="1">
                <a:solidFill>
                  <a:schemeClr val="dk1"/>
                </a:solidFill>
              </a:rPr>
              <a:t>プライベートIPアドレスとグロバールIPアドレスの相互交換を行う技術はどれですか</a:t>
            </a:r>
            <a:r>
              <a:rPr lang="en-US" sz="3200" dirty="0">
                <a:solidFill>
                  <a:schemeClr val="dk1"/>
                </a:solidFill>
              </a:rPr>
              <a:t>。</a:t>
            </a:r>
            <a:endParaRPr sz="3200" dirty="0">
              <a:solidFill>
                <a:schemeClr val="dk1"/>
              </a:solidFill>
            </a:endParaRPr>
          </a:p>
          <a:p>
            <a:pPr marL="457200" lvl="0" indent="-431800" algn="l" rtl="0">
              <a:lnSpc>
                <a:spcPct val="115000"/>
              </a:lnSpc>
              <a:spcBef>
                <a:spcPts val="2500"/>
              </a:spcBef>
              <a:spcAft>
                <a:spcPts val="0"/>
              </a:spcAft>
              <a:buClr>
                <a:schemeClr val="dk1"/>
              </a:buClr>
              <a:buSzPts val="3200"/>
              <a:buAutoNum type="arabicPeriod"/>
            </a:pPr>
            <a:r>
              <a:rPr lang="en-US" sz="3200" dirty="0">
                <a:solidFill>
                  <a:schemeClr val="dk1"/>
                </a:solidFill>
                <a:highlight>
                  <a:srgbClr val="FFFF00"/>
                </a:highlight>
              </a:rPr>
              <a:t>NAT</a:t>
            </a:r>
            <a:endParaRPr sz="3200" dirty="0">
              <a:solidFill>
                <a:schemeClr val="dk1"/>
              </a:solidFill>
              <a:highlight>
                <a:srgbClr val="FFFF00"/>
              </a:highlight>
            </a:endParaRPr>
          </a:p>
          <a:p>
            <a:pPr marL="457200" lvl="0" indent="-431800" algn="l" rtl="0">
              <a:lnSpc>
                <a:spcPct val="115000"/>
              </a:lnSpc>
              <a:spcBef>
                <a:spcPts val="0"/>
              </a:spcBef>
              <a:spcAft>
                <a:spcPts val="0"/>
              </a:spcAft>
              <a:buClr>
                <a:schemeClr val="dk1"/>
              </a:buClr>
              <a:buSzPts val="3200"/>
              <a:buAutoNum type="arabicPeriod"/>
            </a:pPr>
            <a:r>
              <a:rPr lang="en-US" sz="3200" dirty="0">
                <a:solidFill>
                  <a:schemeClr val="dk1"/>
                </a:solidFill>
                <a:highlight>
                  <a:srgbClr val="FFFF00"/>
                </a:highlight>
              </a:rPr>
              <a:t>NAPT</a:t>
            </a:r>
            <a:endParaRPr sz="3200" dirty="0">
              <a:solidFill>
                <a:schemeClr val="dk1"/>
              </a:solidFill>
              <a:highlight>
                <a:srgbClr val="FFFF00"/>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0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問題5</a:t>
            </a:r>
            <a:endParaRPr/>
          </a:p>
        </p:txBody>
      </p:sp>
      <p:sp>
        <p:nvSpPr>
          <p:cNvPr id="782" name="Google Shape;782;p10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93</a:t>
            </a:fld>
            <a:endParaRPr/>
          </a:p>
        </p:txBody>
      </p:sp>
      <p:sp>
        <p:nvSpPr>
          <p:cNvPr id="783" name="Google Shape;783;p109"/>
          <p:cNvSpPr txBox="1"/>
          <p:nvPr/>
        </p:nvSpPr>
        <p:spPr>
          <a:xfrm>
            <a:off x="330175" y="2293975"/>
            <a:ext cx="12556200" cy="5972100"/>
          </a:xfrm>
          <a:prstGeom prst="rect">
            <a:avLst/>
          </a:prstGeom>
          <a:noFill/>
          <a:ln>
            <a:noFill/>
          </a:ln>
        </p:spPr>
        <p:txBody>
          <a:bodyPr spcFirstLastPara="1" wrap="square" lIns="50800" tIns="50800" rIns="50800" bIns="50800" anchor="t" anchorCtr="0">
            <a:normAutofit/>
          </a:bodyPr>
          <a:lstStyle/>
          <a:p>
            <a:pPr marL="0" lvl="0" indent="0" algn="l" rtl="0">
              <a:lnSpc>
                <a:spcPct val="115000"/>
              </a:lnSpc>
              <a:spcBef>
                <a:spcPts val="0"/>
              </a:spcBef>
              <a:spcAft>
                <a:spcPts val="0"/>
              </a:spcAft>
              <a:buNone/>
            </a:pPr>
            <a:r>
              <a:rPr lang="en-US" sz="3000" dirty="0">
                <a:solidFill>
                  <a:srgbClr val="090909"/>
                </a:solidFill>
                <a:highlight>
                  <a:srgbClr val="FFFFFF"/>
                </a:highlight>
              </a:rPr>
              <a:t>プライベートIPアドレスの複数の端末が一つのグローバルIPアドレスを使ってインターネット接続を利用する仕組みを実現するものはどれか。</a:t>
            </a:r>
            <a:endParaRPr sz="3000" dirty="0">
              <a:solidFill>
                <a:schemeClr val="dk1"/>
              </a:solidFill>
            </a:endParaRPr>
          </a:p>
          <a:p>
            <a:pPr marL="457200" lvl="0" indent="-419100" algn="l" rtl="0">
              <a:lnSpc>
                <a:spcPct val="115000"/>
              </a:lnSpc>
              <a:spcBef>
                <a:spcPts val="2500"/>
              </a:spcBef>
              <a:spcAft>
                <a:spcPts val="0"/>
              </a:spcAft>
              <a:buClr>
                <a:schemeClr val="dk1"/>
              </a:buClr>
              <a:buSzPts val="3000"/>
              <a:buAutoNum type="arabicPeriod"/>
            </a:pPr>
            <a:r>
              <a:rPr lang="en-US" sz="3000" dirty="0">
                <a:solidFill>
                  <a:schemeClr val="dk1"/>
                </a:solidFill>
              </a:rPr>
              <a:t>NAT</a:t>
            </a:r>
            <a:endParaRPr sz="3000" dirty="0">
              <a:solidFill>
                <a:schemeClr val="dk1"/>
              </a:solidFill>
            </a:endParaRPr>
          </a:p>
          <a:p>
            <a:pPr marL="457200" lvl="0" indent="-419100" algn="l" rtl="0">
              <a:lnSpc>
                <a:spcPct val="115000"/>
              </a:lnSpc>
              <a:spcBef>
                <a:spcPts val="0"/>
              </a:spcBef>
              <a:spcAft>
                <a:spcPts val="0"/>
              </a:spcAft>
              <a:buClr>
                <a:schemeClr val="dk1"/>
              </a:buClr>
              <a:buSzPts val="3000"/>
              <a:buAutoNum type="arabicPeriod"/>
            </a:pPr>
            <a:r>
              <a:rPr lang="en-US" sz="3000" dirty="0">
                <a:solidFill>
                  <a:schemeClr val="dk1"/>
                </a:solidFill>
                <a:highlight>
                  <a:srgbClr val="FFFF00"/>
                </a:highlight>
              </a:rPr>
              <a:t>NAPT</a:t>
            </a:r>
            <a:endParaRPr sz="3000" dirty="0">
              <a:solidFill>
                <a:schemeClr val="dk1"/>
              </a:solidFill>
              <a:highlight>
                <a:srgbClr val="FFFF00"/>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0"/>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89" name="Google Shape;789;p110"/>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1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795" name="Google Shape;795;p1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95</a:t>
            </a:fld>
            <a:endParaRPr/>
          </a:p>
        </p:txBody>
      </p:sp>
      <p:sp>
        <p:nvSpPr>
          <p:cNvPr id="796" name="Google Shape;796;p111"/>
          <p:cNvSpPr txBox="1">
            <a:spLocks noGrp="1"/>
          </p:cNvSpPr>
          <p:nvPr>
            <p:ph type="body" idx="1"/>
          </p:nvPr>
        </p:nvSpPr>
        <p:spPr>
          <a:xfrm>
            <a:off x="723900" y="3962300"/>
            <a:ext cx="11764800" cy="1589400"/>
          </a:xfrm>
          <a:prstGeom prst="rect">
            <a:avLst/>
          </a:prstGeom>
          <a:noFill/>
          <a:ln>
            <a:noFill/>
          </a:ln>
        </p:spPr>
        <p:txBody>
          <a:bodyPr spcFirstLastPara="1" wrap="square" lIns="50800" tIns="50800" rIns="50800" bIns="50800" anchor="t" anchorCtr="0">
            <a:noAutofit/>
          </a:bodyPr>
          <a:lstStyle/>
          <a:p>
            <a:pPr marL="457200" lvl="0" indent="-431800" algn="l" rtl="0">
              <a:lnSpc>
                <a:spcPct val="115000"/>
              </a:lnSpc>
              <a:spcBef>
                <a:spcPts val="0"/>
              </a:spcBef>
              <a:spcAft>
                <a:spcPts val="0"/>
              </a:spcAft>
              <a:buSzPts val="3200"/>
              <a:buAutoNum type="arabicPeriod"/>
            </a:pPr>
            <a:r>
              <a:rPr lang="en-US"/>
              <a:t>以下の言葉について調べて来てください</a:t>
            </a:r>
            <a:endParaRPr/>
          </a:p>
          <a:p>
            <a:pPr marL="457200" lvl="0" indent="0" algn="l" rtl="0">
              <a:lnSpc>
                <a:spcPct val="115000"/>
              </a:lnSpc>
              <a:spcBef>
                <a:spcPts val="0"/>
              </a:spcBef>
              <a:spcAft>
                <a:spcPts val="0"/>
              </a:spcAft>
              <a:buNone/>
            </a:pPr>
            <a:r>
              <a:rPr lang="en-US"/>
              <a:t>・Lớp của địa chỉ IP</a:t>
            </a:r>
            <a:endParaRPr/>
          </a:p>
        </p:txBody>
      </p:sp>
      <p:sp>
        <p:nvSpPr>
          <p:cNvPr id="797" name="Google Shape;797;p111"/>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a:t>6回目の授業では</a:t>
            </a:r>
            <a:r>
              <a:rPr lang="en-US" b="1">
                <a:solidFill>
                  <a:schemeClr val="accent5"/>
                </a:solidFill>
              </a:rPr>
              <a:t>クラスとサブネット</a:t>
            </a:r>
            <a:r>
              <a:rPr lang="en-US"/>
              <a:t>について勉強します</a:t>
            </a:r>
            <a:endParaRPr sz="3600"/>
          </a:p>
        </p:txBody>
      </p:sp>
      <p:sp>
        <p:nvSpPr>
          <p:cNvPr id="798" name="Google Shape;798;p111"/>
          <p:cNvSpPr txBox="1"/>
          <p:nvPr/>
        </p:nvSpPr>
        <p:spPr>
          <a:xfrm>
            <a:off x="647700" y="6261650"/>
            <a:ext cx="11615400" cy="2955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200">
                <a:solidFill>
                  <a:schemeClr val="dk1"/>
                </a:solidFill>
              </a:rPr>
              <a:t>2. 授業に使う新しい言葉は以下のファイルにまとめています</a:t>
            </a:r>
            <a:endParaRPr sz="3200"/>
          </a:p>
          <a:p>
            <a:pPr marL="0" lvl="0" indent="0" algn="l" rtl="0">
              <a:lnSpc>
                <a:spcPct val="150000"/>
              </a:lnSpc>
              <a:spcBef>
                <a:spcPts val="0"/>
              </a:spcBef>
              <a:spcAft>
                <a:spcPts val="0"/>
              </a:spcAft>
              <a:buClr>
                <a:schemeClr val="dk1"/>
              </a:buClr>
              <a:buSzPts val="1100"/>
              <a:buFont typeface="Arial"/>
              <a:buNone/>
            </a:pPr>
            <a:r>
              <a:rPr lang="en-US" sz="3200"/>
              <a:t>   </a:t>
            </a:r>
            <a:r>
              <a:rPr lang="en-US" sz="3200" u="sng">
                <a:solidFill>
                  <a:schemeClr val="hlink"/>
                </a:solidFill>
                <a:hlinkClick r:id="rId3"/>
              </a:rPr>
              <a:t> 06_新しい言葉</a:t>
            </a:r>
            <a:endParaRPr sz="3200"/>
          </a:p>
          <a:p>
            <a:pPr marL="0" lvl="0" indent="0" algn="l" rtl="0">
              <a:lnSpc>
                <a:spcPct val="150000"/>
              </a:lnSpc>
              <a:spcBef>
                <a:spcPts val="0"/>
              </a:spcBef>
              <a:spcAft>
                <a:spcPts val="0"/>
              </a:spcAft>
              <a:buClr>
                <a:schemeClr val="dk1"/>
              </a:buClr>
              <a:buSzPts val="1100"/>
              <a:buFont typeface="Arial"/>
              <a:buNone/>
            </a:pPr>
            <a:r>
              <a:rPr lang="en-US" sz="3200"/>
              <a:t>   次の授業までに予習しておいてください。</a:t>
            </a:r>
            <a:endParaRPr sz="3200"/>
          </a:p>
          <a:p>
            <a:pPr marL="457200" lvl="0" indent="0" algn="l" rtl="0">
              <a:lnSpc>
                <a:spcPct val="150000"/>
              </a:lnSpc>
              <a:spcBef>
                <a:spcPts val="0"/>
              </a:spcBef>
              <a:spcAft>
                <a:spcPts val="0"/>
              </a:spcAft>
              <a:buNone/>
            </a:pPr>
            <a:endParaRPr sz="36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12"/>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今日の</a:t>
            </a:r>
            <a:r>
              <a:rPr lang="en-US" sz="5400" i="0" u="none" strike="noStrike" cap="none">
                <a:solidFill>
                  <a:schemeClr val="accent5"/>
                </a:solidFill>
              </a:rPr>
              <a:t>授業は終わりです</a:t>
            </a:r>
            <a:endParaRPr sz="5400" i="0" u="none" strike="noStrike" cap="none">
              <a:solidFill>
                <a:schemeClr val="accent5"/>
              </a:solidFill>
            </a:endParaRPr>
          </a:p>
          <a:p>
            <a:pPr marL="0" marR="0" lvl="0" indent="0" algn="ctr" rtl="0">
              <a:lnSpc>
                <a:spcPct val="115000"/>
              </a:lnSpc>
              <a:spcBef>
                <a:spcPts val="0"/>
              </a:spcBef>
              <a:spcAft>
                <a:spcPts val="0"/>
              </a:spcAft>
              <a:buClr>
                <a:schemeClr val="accent5"/>
              </a:buClr>
              <a:buSzPts val="6000"/>
              <a:buFont typeface="Arial"/>
              <a:buNone/>
            </a:pPr>
            <a:r>
              <a:rPr lang="en-US" sz="5400">
                <a:solidFill>
                  <a:schemeClr val="accent5"/>
                </a:solidFill>
              </a:rPr>
              <a:t>また会いましょう</a:t>
            </a:r>
            <a:endParaRPr sz="5400">
              <a:solidFill>
                <a:schemeClr val="accent5"/>
              </a:solidFill>
            </a:endParaRPr>
          </a:p>
        </p:txBody>
      </p:sp>
      <p:sp>
        <p:nvSpPr>
          <p:cNvPr id="804" name="Google Shape;804;p112"/>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90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i="1" u="none" strike="noStrike" cap="none">
                <a:solidFill>
                  <a:schemeClr val="accent5"/>
                </a:solidFill>
              </a:rPr>
              <a:t>Hẹn gặp lại</a:t>
            </a:r>
            <a:r>
              <a:rPr lang="en-US" sz="5300" i="1">
                <a:solidFill>
                  <a:schemeClr val="accent5"/>
                </a:solidFill>
              </a:rPr>
              <a:t> lần sau</a:t>
            </a:r>
            <a:endParaRPr sz="5300" i="1">
              <a:solidFill>
                <a:schemeClr val="accent5"/>
              </a:solidFill>
            </a:endParaRPr>
          </a:p>
          <a:p>
            <a:pPr marL="0" marR="0" lvl="0" indent="0" algn="ctr" rtl="0">
              <a:lnSpc>
                <a:spcPct val="100000"/>
              </a:lnSpc>
              <a:spcBef>
                <a:spcPts val="0"/>
              </a:spcBef>
              <a:spcAft>
                <a:spcPts val="0"/>
              </a:spcAft>
              <a:buClr>
                <a:schemeClr val="accent5"/>
              </a:buClr>
              <a:buSzPts val="5300"/>
              <a:buFont typeface="Palatino"/>
              <a:buNone/>
            </a:pPr>
            <a:endParaRPr sz="5300" i="1">
              <a:solidFill>
                <a:schemeClr val="accent5"/>
              </a:solidFil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3194</Words>
  <Application>Microsoft Office PowerPoint</Application>
  <PresentationFormat>Tùy chỉnh</PresentationFormat>
  <Paragraphs>902</Paragraphs>
  <Slides>96</Slides>
  <Notes>89</Notes>
  <HiddenSlides>0</HiddenSlides>
  <MMClips>0</MMClips>
  <ScaleCrop>false</ScaleCrop>
  <HeadingPairs>
    <vt:vector size="6" baseType="variant">
      <vt:variant>
        <vt:lpstr>Phông được Dùng</vt:lpstr>
      </vt:variant>
      <vt:variant>
        <vt:i4>5</vt:i4>
      </vt:variant>
      <vt:variant>
        <vt:lpstr>Chủ đề</vt:lpstr>
      </vt:variant>
      <vt:variant>
        <vt:i4>2</vt:i4>
      </vt:variant>
      <vt:variant>
        <vt:lpstr>Tiêu đề Bản chiếu</vt:lpstr>
      </vt:variant>
      <vt:variant>
        <vt:i4>96</vt:i4>
      </vt:variant>
    </vt:vector>
  </HeadingPairs>
  <TitlesOfParts>
    <vt:vector size="103" baseType="lpstr">
      <vt:lpstr>Avenir</vt:lpstr>
      <vt:lpstr>Palatino</vt:lpstr>
      <vt:lpstr>Arial</vt:lpstr>
      <vt:lpstr>M PLUS 1p</vt:lpstr>
      <vt:lpstr>ヒラギノ角ゴ ProN W3</vt:lpstr>
      <vt:lpstr>White</vt:lpstr>
      <vt:lpstr>White</vt:lpstr>
      <vt:lpstr>IT日本語1</vt:lpstr>
      <vt:lpstr>小テスト</vt:lpstr>
      <vt:lpstr>小テスト</vt:lpstr>
      <vt:lpstr>ノート作成</vt:lpstr>
      <vt:lpstr>ノート作成</vt:lpstr>
      <vt:lpstr>目的と目標</vt:lpstr>
      <vt:lpstr>目次</vt:lpstr>
      <vt:lpstr>前回の復習</vt:lpstr>
      <vt:lpstr>IPアドレスとは</vt:lpstr>
      <vt:lpstr>IPv4</vt:lpstr>
      <vt:lpstr>IPv4</vt:lpstr>
      <vt:lpstr>IPv6</vt:lpstr>
      <vt:lpstr>グローバルIPアドレスと プライベートIPアドレス</vt:lpstr>
      <vt:lpstr>グローバルIPアドレスと プライベートIPアドレス</vt:lpstr>
      <vt:lpstr>Bản trình bày PowerPoint</vt:lpstr>
      <vt:lpstr>グローバルIPアドレスと プライベートIPアドレス</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グローバルIPアドレスと プライベートIPアドレス</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グローバルIPアドレスと プライベートIPアドレス</vt:lpstr>
      <vt:lpstr>Bản trình bày PowerPoint</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文法</vt:lpstr>
      <vt:lpstr>グローバルIPアドレスと プライベートIPアドレス</vt:lpstr>
      <vt:lpstr>グローバルIPアドレスと プライベートIPアドレス</vt:lpstr>
      <vt:lpstr>グローバルIPアドレスと プライベートIPアドレス</vt:lpstr>
      <vt:lpstr>ループバックアドレス</vt:lpstr>
      <vt:lpstr>Bản trình bày PowerPoint</vt:lpstr>
      <vt:lpstr>Bản trình bày PowerPoint</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ループバックアドレス</vt:lpstr>
      <vt:lpstr>ループバックアドレス</vt:lpstr>
      <vt:lpstr>NATとNAPT（IPマスカレード）</vt:lpstr>
      <vt:lpstr> プライベートIPアドレスが割り振られるコンピューターがインターネットに接続する際に、プライベートIPアドレスとグローバルIPアドレスの相互交換が、NAT とNAPT（IPマスカレード）です。IPアドレスの相互交換は、通常、ルータという通信機器によって行われます。</vt:lpstr>
      <vt:lpstr>新しい言葉を覚えましょう</vt:lpstr>
      <vt:lpstr>新しい言葉を読みましょう</vt:lpstr>
      <vt:lpstr>新しい言葉を読みましょう</vt:lpstr>
      <vt:lpstr>新しい言葉を読みましょう</vt:lpstr>
      <vt:lpstr>新しい言葉の作文</vt:lpstr>
      <vt:lpstr>新しい言葉の作文</vt:lpstr>
      <vt:lpstr>文章の理解</vt:lpstr>
      <vt:lpstr>NATとNAPT（IPマスカレード）</vt:lpstr>
      <vt:lpstr>NAT</vt:lpstr>
      <vt:lpstr>Nat chuyển đổi qua lại 1-1 giữa IP riêng và IP công cộng. Vậy nên, nếu router có ít địa chỉ IP công cộng, có thể xuất hiện những máy tính không thể kết nối internet.</vt:lpstr>
      <vt:lpstr>新しい言葉を読みましょう</vt:lpstr>
      <vt:lpstr>新しい言葉を読みましょう</vt:lpstr>
      <vt:lpstr>新しい言葉を読みましょう</vt:lpstr>
      <vt:lpstr>NAPT（IPマスカレード）</vt:lpstr>
      <vt:lpstr>NAPT chuyển đổi nhiều 1, nhiều địa chỉ IP riêng với 1 địa chỉ IP công cộng. Vậy nên, Nếu có 1 địa chỉ IP công cộng, nhiều máy tính có thể đồng thời kết nối với Internet</vt:lpstr>
      <vt:lpstr>新しい言葉を読みましょう</vt:lpstr>
      <vt:lpstr>新しい言葉を読みましょう</vt:lpstr>
      <vt:lpstr>新しい言葉を読みましょう</vt:lpstr>
      <vt:lpstr>動的にIPアドレスを割り当てるDHCP</vt:lpstr>
      <vt:lpstr>新しい言葉を読みましょう</vt:lpstr>
      <vt:lpstr>新しい言葉を読みましょう</vt:lpstr>
      <vt:lpstr>新しい言葉を読みましょう</vt:lpstr>
      <vt:lpstr>動的にIPアドレスを割り当てるDHCP</vt:lpstr>
      <vt:lpstr>カタカナ語と アルファベット語</vt:lpstr>
      <vt:lpstr>カタカナ語</vt:lpstr>
      <vt:lpstr>カタカナ語</vt:lpstr>
      <vt:lpstr>カタカナ語</vt:lpstr>
      <vt:lpstr>アルファベット語</vt:lpstr>
      <vt:lpstr>アルファベット語</vt:lpstr>
      <vt:lpstr>練習問題</vt:lpstr>
      <vt:lpstr>問題1</vt:lpstr>
      <vt:lpstr>問題2</vt:lpstr>
      <vt:lpstr>問題3</vt:lpstr>
      <vt:lpstr>問題4</vt:lpstr>
      <vt:lpstr>問題5</vt:lpstr>
      <vt:lpstr>宿題</vt:lpstr>
      <vt:lpstr>宿題</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IT日本語1</dc:title>
  <cp:lastModifiedBy>NGUYEN THE DUC 20194515</cp:lastModifiedBy>
  <cp:revision>1</cp:revision>
  <dcterms:modified xsi:type="dcterms:W3CDTF">2022-02-13T02:14:15Z</dcterms:modified>
</cp:coreProperties>
</file>